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Default Extension="jpeg" ContentType="image/jpeg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12" r:id="rId2"/>
    <p:sldMasterId id="2147483800" r:id="rId3"/>
  </p:sldMasterIdLst>
  <p:notesMasterIdLst>
    <p:notesMasterId r:id="rId38"/>
  </p:notesMasterIdLst>
  <p:handoutMasterIdLst>
    <p:handoutMasterId r:id="rId39"/>
  </p:handoutMasterIdLst>
  <p:sldIdLst>
    <p:sldId id="492" r:id="rId4"/>
    <p:sldId id="462" r:id="rId5"/>
    <p:sldId id="493" r:id="rId6"/>
    <p:sldId id="494" r:id="rId7"/>
    <p:sldId id="464" r:id="rId8"/>
    <p:sldId id="465" r:id="rId9"/>
    <p:sldId id="495" r:id="rId10"/>
    <p:sldId id="467" r:id="rId11"/>
    <p:sldId id="468" r:id="rId12"/>
    <p:sldId id="469" r:id="rId13"/>
    <p:sldId id="496" r:id="rId14"/>
    <p:sldId id="473" r:id="rId15"/>
    <p:sldId id="497" r:id="rId16"/>
    <p:sldId id="470" r:id="rId17"/>
    <p:sldId id="498" r:id="rId18"/>
    <p:sldId id="474" r:id="rId19"/>
    <p:sldId id="475" r:id="rId20"/>
    <p:sldId id="476" r:id="rId21"/>
    <p:sldId id="477" r:id="rId22"/>
    <p:sldId id="499" r:id="rId23"/>
    <p:sldId id="479" r:id="rId24"/>
    <p:sldId id="480" r:id="rId25"/>
    <p:sldId id="500" r:id="rId26"/>
    <p:sldId id="482" r:id="rId27"/>
    <p:sldId id="483" r:id="rId28"/>
    <p:sldId id="484" r:id="rId29"/>
    <p:sldId id="487" r:id="rId30"/>
    <p:sldId id="488" r:id="rId31"/>
    <p:sldId id="489" r:id="rId32"/>
    <p:sldId id="490" r:id="rId33"/>
    <p:sldId id="491" r:id="rId34"/>
    <p:sldId id="439" r:id="rId35"/>
    <p:sldId id="440" r:id="rId36"/>
    <p:sldId id="425" r:id="rId37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&amp;R" initials="Y" lastIdx="1" clrIdx="0"/>
  <p:cmAuthor id="1" name="Audrey Sumberg" initials="ATS" lastIdx="1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895D5"/>
    <a:srgbClr val="FFFFFF"/>
    <a:srgbClr val="666766"/>
    <a:srgbClr val="000000"/>
    <a:srgbClr val="777777"/>
    <a:srgbClr val="34BCBA"/>
    <a:srgbClr val="6DAF3D"/>
    <a:srgbClr val="E64BA2"/>
    <a:srgbClr val="288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328" autoAdjust="0"/>
    <p:restoredTop sz="94629" autoAdjust="0"/>
  </p:normalViewPr>
  <p:slideViewPr>
    <p:cSldViewPr snapToGrid="0" showGuides="1">
      <p:cViewPr>
        <p:scale>
          <a:sx n="100" d="100"/>
          <a:sy n="100" d="100"/>
        </p:scale>
        <p:origin x="-1866" y="-354"/>
      </p:cViewPr>
      <p:guideLst>
        <p:guide orient="horz" pos="3825"/>
        <p:guide orient="horz" pos="2413"/>
        <p:guide pos="25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78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D2C4C-CD0F-4C54-8FA4-9CE0AF1CA1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6AE730-2C89-4E5B-8B8B-94E9681C8876}">
      <dgm:prSet phldrT="[Text]" custT="1"/>
      <dgm:spPr/>
      <dgm:t>
        <a:bodyPr/>
        <a:lstStyle/>
        <a:p>
          <a:r>
            <a:rPr lang="ru-RU" sz="1800" b="0" dirty="0" smtClean="0"/>
            <a:t>Синтетические бумаги</a:t>
          </a:r>
          <a:endParaRPr lang="ru-RU" sz="1800" b="0" dirty="0"/>
        </a:p>
      </dgm:t>
    </dgm:pt>
    <dgm:pt modelId="{598ED0FE-5873-49B3-B039-E1D097853609}" type="parTrans" cxnId="{1A8AD772-1055-43A1-A921-F43702D23CA7}">
      <dgm:prSet/>
      <dgm:spPr/>
      <dgm:t>
        <a:bodyPr/>
        <a:lstStyle/>
        <a:p>
          <a:endParaRPr lang="ru-RU" sz="1800" b="0"/>
        </a:p>
      </dgm:t>
    </dgm:pt>
    <dgm:pt modelId="{36C63D42-81CE-4C3A-9DCE-00EAAA818233}" type="sibTrans" cxnId="{1A8AD772-1055-43A1-A921-F43702D23CA7}">
      <dgm:prSet/>
      <dgm:spPr/>
      <dgm:t>
        <a:bodyPr/>
        <a:lstStyle/>
        <a:p>
          <a:endParaRPr lang="ru-RU" sz="1800" b="0"/>
        </a:p>
      </dgm:t>
    </dgm:pt>
    <dgm:pt modelId="{DF5ECBB2-E986-4BB3-BE8D-38AFB8A30E26}">
      <dgm:prSet phldrT="[Text]" custT="1"/>
      <dgm:spPr/>
      <dgm:t>
        <a:bodyPr/>
        <a:lstStyle/>
        <a:p>
          <a:r>
            <a:rPr lang="ru-RU" sz="1800" b="0" dirty="0" smtClean="0"/>
            <a:t>Синтетические наклейки</a:t>
          </a:r>
          <a:endParaRPr lang="ru-RU" sz="1800" b="0" dirty="0"/>
        </a:p>
      </dgm:t>
    </dgm:pt>
    <dgm:pt modelId="{D03DAE13-3552-4956-BD92-7A2CB1592141}" type="parTrans" cxnId="{81AC3C59-2027-4562-A612-8A38F6CB4B59}">
      <dgm:prSet/>
      <dgm:spPr/>
      <dgm:t>
        <a:bodyPr/>
        <a:lstStyle/>
        <a:p>
          <a:endParaRPr lang="ru-RU" sz="1800" b="0"/>
        </a:p>
      </dgm:t>
    </dgm:pt>
    <dgm:pt modelId="{DC9F81C2-05F7-4C0D-8816-27BCA1F159D0}" type="sibTrans" cxnId="{81AC3C59-2027-4562-A612-8A38F6CB4B59}">
      <dgm:prSet/>
      <dgm:spPr/>
      <dgm:t>
        <a:bodyPr/>
        <a:lstStyle/>
        <a:p>
          <a:endParaRPr lang="ru-RU" sz="1800" b="0"/>
        </a:p>
      </dgm:t>
    </dgm:pt>
    <dgm:pt modelId="{BF1B23E1-C708-4E16-BCDB-C7107CD23799}">
      <dgm:prSet phldrT="[Text]" custT="1"/>
      <dgm:spPr/>
      <dgm:t>
        <a:bodyPr/>
        <a:lstStyle/>
        <a:p>
          <a:r>
            <a:rPr lang="ru-RU" sz="1800" b="0" dirty="0" smtClean="0"/>
            <a:t>Фоторешения</a:t>
          </a:r>
          <a:endParaRPr lang="ru-RU" sz="1800" b="0" dirty="0"/>
        </a:p>
      </dgm:t>
    </dgm:pt>
    <dgm:pt modelId="{593059A7-CCFE-47EF-9EEF-542B343A222D}" type="parTrans" cxnId="{306802F5-DDCD-4FDC-939A-1B963449C67E}">
      <dgm:prSet/>
      <dgm:spPr/>
      <dgm:t>
        <a:bodyPr/>
        <a:lstStyle/>
        <a:p>
          <a:endParaRPr lang="ru-RU" sz="1800" b="0"/>
        </a:p>
      </dgm:t>
    </dgm:pt>
    <dgm:pt modelId="{3ACDB4C9-FE7C-4878-B5B5-E187FCD0F978}" type="sibTrans" cxnId="{306802F5-DDCD-4FDC-939A-1B963449C67E}">
      <dgm:prSet/>
      <dgm:spPr/>
      <dgm:t>
        <a:bodyPr/>
        <a:lstStyle/>
        <a:p>
          <a:endParaRPr lang="ru-RU" sz="1800" b="0"/>
        </a:p>
      </dgm:t>
    </dgm:pt>
    <dgm:pt modelId="{67600D20-4823-47B5-A9CC-7D91C540BB3E}">
      <dgm:prSet phldrT="[Text]" custT="1"/>
      <dgm:spPr/>
      <dgm:t>
        <a:bodyPr/>
        <a:lstStyle/>
        <a:p>
          <a:r>
            <a:rPr lang="ru-RU" sz="1800" b="0" dirty="0" smtClean="0"/>
            <a:t>Самокопирующая бумага</a:t>
          </a:r>
          <a:endParaRPr lang="ru-RU" sz="1800" b="0" dirty="0"/>
        </a:p>
      </dgm:t>
    </dgm:pt>
    <dgm:pt modelId="{F1CE0A10-1CAB-4067-A065-D346C02B4C4E}" type="parTrans" cxnId="{15526CCE-6FE0-4DAA-802A-C46FB58A1085}">
      <dgm:prSet/>
      <dgm:spPr/>
      <dgm:t>
        <a:bodyPr/>
        <a:lstStyle/>
        <a:p>
          <a:endParaRPr lang="ru-RU" sz="1800" b="0"/>
        </a:p>
      </dgm:t>
    </dgm:pt>
    <dgm:pt modelId="{22A744D9-20C7-4E61-84CE-451BDC5AD9D3}" type="sibTrans" cxnId="{15526CCE-6FE0-4DAA-802A-C46FB58A1085}">
      <dgm:prSet/>
      <dgm:spPr/>
      <dgm:t>
        <a:bodyPr/>
        <a:lstStyle/>
        <a:p>
          <a:endParaRPr lang="ru-RU" sz="1800" b="0"/>
        </a:p>
      </dgm:t>
    </dgm:pt>
    <dgm:pt modelId="{7999E32C-B63B-4D04-BF87-F6FF09DFB52E}">
      <dgm:prSet phldrT="[Text]" custT="1"/>
      <dgm:spPr/>
      <dgm:t>
        <a:bodyPr/>
        <a:lstStyle/>
        <a:p>
          <a:r>
            <a:rPr lang="ru-RU" sz="1800" b="0" dirty="0" smtClean="0"/>
            <a:t>Офисные решения</a:t>
          </a:r>
          <a:endParaRPr lang="ru-RU" sz="1800" b="0" dirty="0"/>
        </a:p>
      </dgm:t>
    </dgm:pt>
    <dgm:pt modelId="{DE24E4B0-3FEB-4C62-84B1-AC74C5F991F0}" type="parTrans" cxnId="{FA006786-22A7-499F-B4D2-0DBE9C64F49E}">
      <dgm:prSet/>
      <dgm:spPr/>
      <dgm:t>
        <a:bodyPr/>
        <a:lstStyle/>
        <a:p>
          <a:endParaRPr lang="ru-RU" sz="1800" b="0"/>
        </a:p>
      </dgm:t>
    </dgm:pt>
    <dgm:pt modelId="{5181E25C-AF8D-46CB-898E-8203D264CCE2}" type="sibTrans" cxnId="{FA006786-22A7-499F-B4D2-0DBE9C64F49E}">
      <dgm:prSet/>
      <dgm:spPr/>
      <dgm:t>
        <a:bodyPr/>
        <a:lstStyle/>
        <a:p>
          <a:endParaRPr lang="ru-RU" sz="1800" b="0"/>
        </a:p>
      </dgm:t>
    </dgm:pt>
    <dgm:pt modelId="{5577FC1A-753E-4B56-A261-79428937F110}" type="pres">
      <dgm:prSet presAssocID="{11AD2C4C-CD0F-4C54-8FA4-9CE0AF1CA1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3D865C-2B1D-400B-B8A5-1C6FA96C242A}" type="pres">
      <dgm:prSet presAssocID="{786AE730-2C89-4E5B-8B8B-94E9681C8876}" presName="node" presStyleLbl="node1" presStyleIdx="0" presStyleCnt="5" custScaleX="160028" custScaleY="64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7271B-BCE1-441B-BAF8-51E66034B08E}" type="pres">
      <dgm:prSet presAssocID="{786AE730-2C89-4E5B-8B8B-94E9681C8876}" presName="spNode" presStyleCnt="0"/>
      <dgm:spPr/>
      <dgm:t>
        <a:bodyPr/>
        <a:lstStyle/>
        <a:p>
          <a:endParaRPr lang="ru-RU"/>
        </a:p>
      </dgm:t>
    </dgm:pt>
    <dgm:pt modelId="{E8FB5126-4C38-439F-AD99-0A08198D6FF4}" type="pres">
      <dgm:prSet presAssocID="{36C63D42-81CE-4C3A-9DCE-00EAAA818233}" presName="sibTrans" presStyleLbl="sibTrans1D1" presStyleIdx="0" presStyleCnt="5"/>
      <dgm:spPr/>
      <dgm:t>
        <a:bodyPr/>
        <a:lstStyle/>
        <a:p>
          <a:endParaRPr lang="en-US"/>
        </a:p>
      </dgm:t>
    </dgm:pt>
    <dgm:pt modelId="{BDB760FB-4CDE-42B9-98E4-D13C4F9DC181}" type="pres">
      <dgm:prSet presAssocID="{DF5ECBB2-E986-4BB3-BE8D-38AFB8A30E26}" presName="node" presStyleLbl="node1" presStyleIdx="1" presStyleCnt="5" custScaleX="160028" custScaleY="64686" custRadScaleRad="140691" custRadScaleInc="22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6B34F-CF5C-4378-B8F8-4C190EC35DCD}" type="pres">
      <dgm:prSet presAssocID="{DF5ECBB2-E986-4BB3-BE8D-38AFB8A30E26}" presName="spNode" presStyleCnt="0"/>
      <dgm:spPr/>
      <dgm:t>
        <a:bodyPr/>
        <a:lstStyle/>
        <a:p>
          <a:endParaRPr lang="ru-RU"/>
        </a:p>
      </dgm:t>
    </dgm:pt>
    <dgm:pt modelId="{777D6167-327C-4538-9619-2D4BB3468089}" type="pres">
      <dgm:prSet presAssocID="{DC9F81C2-05F7-4C0D-8816-27BCA1F159D0}" presName="sibTrans" presStyleLbl="sibTrans1D1" presStyleIdx="1" presStyleCnt="5"/>
      <dgm:spPr/>
      <dgm:t>
        <a:bodyPr/>
        <a:lstStyle/>
        <a:p>
          <a:endParaRPr lang="en-US"/>
        </a:p>
      </dgm:t>
    </dgm:pt>
    <dgm:pt modelId="{186C7159-6099-4592-BB1E-1491E1E97AED}" type="pres">
      <dgm:prSet presAssocID="{BF1B23E1-C708-4E16-BCDB-C7107CD23799}" presName="node" presStyleLbl="node1" presStyleIdx="2" presStyleCnt="5" custScaleX="160028" custScaleY="64686" custRadScaleRad="121343" custRadScaleInc="-68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FAA5B-039D-4D83-B160-2C007CAD075B}" type="pres">
      <dgm:prSet presAssocID="{BF1B23E1-C708-4E16-BCDB-C7107CD23799}" presName="spNode" presStyleCnt="0"/>
      <dgm:spPr/>
      <dgm:t>
        <a:bodyPr/>
        <a:lstStyle/>
        <a:p>
          <a:endParaRPr lang="ru-RU"/>
        </a:p>
      </dgm:t>
    </dgm:pt>
    <dgm:pt modelId="{83C29076-679A-465D-AE59-15E6B4B952A9}" type="pres">
      <dgm:prSet presAssocID="{3ACDB4C9-FE7C-4878-B5B5-E187FCD0F97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64FADAB-2068-4A9A-8CD7-DC425C10EF42}" type="pres">
      <dgm:prSet presAssocID="{67600D20-4823-47B5-A9CC-7D91C540BB3E}" presName="node" presStyleLbl="node1" presStyleIdx="3" presStyleCnt="5" custScaleX="160028" custScaleY="64686" custRadScaleRad="123237" custRadScaleInc="71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44219-5BBF-470D-BBA0-B3A47C7410CF}" type="pres">
      <dgm:prSet presAssocID="{67600D20-4823-47B5-A9CC-7D91C540BB3E}" presName="spNode" presStyleCnt="0"/>
      <dgm:spPr/>
      <dgm:t>
        <a:bodyPr/>
        <a:lstStyle/>
        <a:p>
          <a:endParaRPr lang="ru-RU"/>
        </a:p>
      </dgm:t>
    </dgm:pt>
    <dgm:pt modelId="{496E0B73-7A1B-497A-9CAE-79CB3C8C6906}" type="pres">
      <dgm:prSet presAssocID="{22A744D9-20C7-4E61-84CE-451BDC5AD9D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DA29006F-8025-491B-829A-6CD1C994A441}" type="pres">
      <dgm:prSet presAssocID="{7999E32C-B63B-4D04-BF87-F6FF09DFB52E}" presName="node" presStyleLbl="node1" presStyleIdx="4" presStyleCnt="5" custScaleX="160028" custScaleY="64686" custRadScaleRad="139364" custRadScaleInc="-21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05533-21A8-4B3B-8541-2B985ADB2260}" type="pres">
      <dgm:prSet presAssocID="{7999E32C-B63B-4D04-BF87-F6FF09DFB52E}" presName="spNode" presStyleCnt="0"/>
      <dgm:spPr/>
      <dgm:t>
        <a:bodyPr/>
        <a:lstStyle/>
        <a:p>
          <a:endParaRPr lang="ru-RU"/>
        </a:p>
      </dgm:t>
    </dgm:pt>
    <dgm:pt modelId="{BE32B323-E776-4058-ABC6-4329FCD665E2}" type="pres">
      <dgm:prSet presAssocID="{5181E25C-AF8D-46CB-898E-8203D264CCE2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B84E4E5-CF3D-4397-A752-03750B855C3B}" type="presOf" srcId="{36C63D42-81CE-4C3A-9DCE-00EAAA818233}" destId="{E8FB5126-4C38-439F-AD99-0A08198D6FF4}" srcOrd="0" destOrd="0" presId="urn:microsoft.com/office/officeart/2005/8/layout/cycle5"/>
    <dgm:cxn modelId="{24EEB897-D3E0-4C65-858C-BEF7E4CEBC44}" type="presOf" srcId="{DF5ECBB2-E986-4BB3-BE8D-38AFB8A30E26}" destId="{BDB760FB-4CDE-42B9-98E4-D13C4F9DC181}" srcOrd="0" destOrd="0" presId="urn:microsoft.com/office/officeart/2005/8/layout/cycle5"/>
    <dgm:cxn modelId="{52726AAC-0694-47E6-853D-E4C08F7BBB52}" type="presOf" srcId="{BF1B23E1-C708-4E16-BCDB-C7107CD23799}" destId="{186C7159-6099-4592-BB1E-1491E1E97AED}" srcOrd="0" destOrd="0" presId="urn:microsoft.com/office/officeart/2005/8/layout/cycle5"/>
    <dgm:cxn modelId="{9AE10B93-8EF4-4D45-90F8-DBFA46123C32}" type="presOf" srcId="{786AE730-2C89-4E5B-8B8B-94E9681C8876}" destId="{A83D865C-2B1D-400B-B8A5-1C6FA96C242A}" srcOrd="0" destOrd="0" presId="urn:microsoft.com/office/officeart/2005/8/layout/cycle5"/>
    <dgm:cxn modelId="{71BADCCC-05AC-4619-930F-9EE10C21A7E7}" type="presOf" srcId="{22A744D9-20C7-4E61-84CE-451BDC5AD9D3}" destId="{496E0B73-7A1B-497A-9CAE-79CB3C8C6906}" srcOrd="0" destOrd="0" presId="urn:microsoft.com/office/officeart/2005/8/layout/cycle5"/>
    <dgm:cxn modelId="{D1E7CE5A-6798-4BD1-B643-B477C6AE29F3}" type="presOf" srcId="{11AD2C4C-CD0F-4C54-8FA4-9CE0AF1CA1B8}" destId="{5577FC1A-753E-4B56-A261-79428937F110}" srcOrd="0" destOrd="0" presId="urn:microsoft.com/office/officeart/2005/8/layout/cycle5"/>
    <dgm:cxn modelId="{8B683026-7E3C-4291-9A61-481E89681591}" type="presOf" srcId="{5181E25C-AF8D-46CB-898E-8203D264CCE2}" destId="{BE32B323-E776-4058-ABC6-4329FCD665E2}" srcOrd="0" destOrd="0" presId="urn:microsoft.com/office/officeart/2005/8/layout/cycle5"/>
    <dgm:cxn modelId="{15526CCE-6FE0-4DAA-802A-C46FB58A1085}" srcId="{11AD2C4C-CD0F-4C54-8FA4-9CE0AF1CA1B8}" destId="{67600D20-4823-47B5-A9CC-7D91C540BB3E}" srcOrd="3" destOrd="0" parTransId="{F1CE0A10-1CAB-4067-A065-D346C02B4C4E}" sibTransId="{22A744D9-20C7-4E61-84CE-451BDC5AD9D3}"/>
    <dgm:cxn modelId="{81AC3C59-2027-4562-A612-8A38F6CB4B59}" srcId="{11AD2C4C-CD0F-4C54-8FA4-9CE0AF1CA1B8}" destId="{DF5ECBB2-E986-4BB3-BE8D-38AFB8A30E26}" srcOrd="1" destOrd="0" parTransId="{D03DAE13-3552-4956-BD92-7A2CB1592141}" sibTransId="{DC9F81C2-05F7-4C0D-8816-27BCA1F159D0}"/>
    <dgm:cxn modelId="{A969559F-2641-43D4-9677-062FE19D5271}" type="presOf" srcId="{3ACDB4C9-FE7C-4878-B5B5-E187FCD0F978}" destId="{83C29076-679A-465D-AE59-15E6B4B952A9}" srcOrd="0" destOrd="0" presId="urn:microsoft.com/office/officeart/2005/8/layout/cycle5"/>
    <dgm:cxn modelId="{7C5BEAAF-7AB6-4E24-951F-87AE021A9CE1}" type="presOf" srcId="{67600D20-4823-47B5-A9CC-7D91C540BB3E}" destId="{564FADAB-2068-4A9A-8CD7-DC425C10EF42}" srcOrd="0" destOrd="0" presId="urn:microsoft.com/office/officeart/2005/8/layout/cycle5"/>
    <dgm:cxn modelId="{306802F5-DDCD-4FDC-939A-1B963449C67E}" srcId="{11AD2C4C-CD0F-4C54-8FA4-9CE0AF1CA1B8}" destId="{BF1B23E1-C708-4E16-BCDB-C7107CD23799}" srcOrd="2" destOrd="0" parTransId="{593059A7-CCFE-47EF-9EEF-542B343A222D}" sibTransId="{3ACDB4C9-FE7C-4878-B5B5-E187FCD0F978}"/>
    <dgm:cxn modelId="{9E76B39C-7795-4A73-8422-D078417270B3}" type="presOf" srcId="{DC9F81C2-05F7-4C0D-8816-27BCA1F159D0}" destId="{777D6167-327C-4538-9619-2D4BB3468089}" srcOrd="0" destOrd="0" presId="urn:microsoft.com/office/officeart/2005/8/layout/cycle5"/>
    <dgm:cxn modelId="{1A8AD772-1055-43A1-A921-F43702D23CA7}" srcId="{11AD2C4C-CD0F-4C54-8FA4-9CE0AF1CA1B8}" destId="{786AE730-2C89-4E5B-8B8B-94E9681C8876}" srcOrd="0" destOrd="0" parTransId="{598ED0FE-5873-49B3-B039-E1D097853609}" sibTransId="{36C63D42-81CE-4C3A-9DCE-00EAAA818233}"/>
    <dgm:cxn modelId="{FA006786-22A7-499F-B4D2-0DBE9C64F49E}" srcId="{11AD2C4C-CD0F-4C54-8FA4-9CE0AF1CA1B8}" destId="{7999E32C-B63B-4D04-BF87-F6FF09DFB52E}" srcOrd="4" destOrd="0" parTransId="{DE24E4B0-3FEB-4C62-84B1-AC74C5F991F0}" sibTransId="{5181E25C-AF8D-46CB-898E-8203D264CCE2}"/>
    <dgm:cxn modelId="{C38DA23C-62A4-43D2-AB32-D496F9C47C14}" type="presOf" srcId="{7999E32C-B63B-4D04-BF87-F6FF09DFB52E}" destId="{DA29006F-8025-491B-829A-6CD1C994A441}" srcOrd="0" destOrd="0" presId="urn:microsoft.com/office/officeart/2005/8/layout/cycle5"/>
    <dgm:cxn modelId="{FACE3C47-2F30-43A5-8C44-A1E3228202EA}" type="presParOf" srcId="{5577FC1A-753E-4B56-A261-79428937F110}" destId="{A83D865C-2B1D-400B-B8A5-1C6FA96C242A}" srcOrd="0" destOrd="0" presId="urn:microsoft.com/office/officeart/2005/8/layout/cycle5"/>
    <dgm:cxn modelId="{E2EACECA-5B6D-41F7-8CEA-D6C4E0B86C67}" type="presParOf" srcId="{5577FC1A-753E-4B56-A261-79428937F110}" destId="{56D7271B-BCE1-441B-BAF8-51E66034B08E}" srcOrd="1" destOrd="0" presId="urn:microsoft.com/office/officeart/2005/8/layout/cycle5"/>
    <dgm:cxn modelId="{D6AF2398-B30D-4C0A-B973-DC4B1C087E57}" type="presParOf" srcId="{5577FC1A-753E-4B56-A261-79428937F110}" destId="{E8FB5126-4C38-439F-AD99-0A08198D6FF4}" srcOrd="2" destOrd="0" presId="urn:microsoft.com/office/officeart/2005/8/layout/cycle5"/>
    <dgm:cxn modelId="{A27745A1-FE04-447C-8947-2424247BC234}" type="presParOf" srcId="{5577FC1A-753E-4B56-A261-79428937F110}" destId="{BDB760FB-4CDE-42B9-98E4-D13C4F9DC181}" srcOrd="3" destOrd="0" presId="urn:microsoft.com/office/officeart/2005/8/layout/cycle5"/>
    <dgm:cxn modelId="{253C123B-8835-4A28-84C7-A967A0CE3C44}" type="presParOf" srcId="{5577FC1A-753E-4B56-A261-79428937F110}" destId="{3886B34F-CF5C-4378-B8F8-4C190EC35DCD}" srcOrd="4" destOrd="0" presId="urn:microsoft.com/office/officeart/2005/8/layout/cycle5"/>
    <dgm:cxn modelId="{7117FB15-01B5-4B82-B39E-104FE2E0CEFC}" type="presParOf" srcId="{5577FC1A-753E-4B56-A261-79428937F110}" destId="{777D6167-327C-4538-9619-2D4BB3468089}" srcOrd="5" destOrd="0" presId="urn:microsoft.com/office/officeart/2005/8/layout/cycle5"/>
    <dgm:cxn modelId="{F6058919-6345-4B3E-A120-57BBB14AFF1B}" type="presParOf" srcId="{5577FC1A-753E-4B56-A261-79428937F110}" destId="{186C7159-6099-4592-BB1E-1491E1E97AED}" srcOrd="6" destOrd="0" presId="urn:microsoft.com/office/officeart/2005/8/layout/cycle5"/>
    <dgm:cxn modelId="{F51A2DDA-07FA-4A41-8360-A77576E9C3E9}" type="presParOf" srcId="{5577FC1A-753E-4B56-A261-79428937F110}" destId="{4D3FAA5B-039D-4D83-B160-2C007CAD075B}" srcOrd="7" destOrd="0" presId="urn:microsoft.com/office/officeart/2005/8/layout/cycle5"/>
    <dgm:cxn modelId="{A43611FF-1A25-4BE9-A4A7-9A99C8DF0DF2}" type="presParOf" srcId="{5577FC1A-753E-4B56-A261-79428937F110}" destId="{83C29076-679A-465D-AE59-15E6B4B952A9}" srcOrd="8" destOrd="0" presId="urn:microsoft.com/office/officeart/2005/8/layout/cycle5"/>
    <dgm:cxn modelId="{86F13AAD-BF26-463F-972D-72D61013F720}" type="presParOf" srcId="{5577FC1A-753E-4B56-A261-79428937F110}" destId="{564FADAB-2068-4A9A-8CD7-DC425C10EF42}" srcOrd="9" destOrd="0" presId="urn:microsoft.com/office/officeart/2005/8/layout/cycle5"/>
    <dgm:cxn modelId="{7525909E-E29B-4C88-9277-E7BE92B413B0}" type="presParOf" srcId="{5577FC1A-753E-4B56-A261-79428937F110}" destId="{17344219-5BBF-470D-BBA0-B3A47C7410CF}" srcOrd="10" destOrd="0" presId="urn:microsoft.com/office/officeart/2005/8/layout/cycle5"/>
    <dgm:cxn modelId="{69D8D980-C887-480B-890B-D05B82122BE7}" type="presParOf" srcId="{5577FC1A-753E-4B56-A261-79428937F110}" destId="{496E0B73-7A1B-497A-9CAE-79CB3C8C6906}" srcOrd="11" destOrd="0" presId="urn:microsoft.com/office/officeart/2005/8/layout/cycle5"/>
    <dgm:cxn modelId="{A0E1B474-A363-413F-BB5D-D914301AE2EC}" type="presParOf" srcId="{5577FC1A-753E-4B56-A261-79428937F110}" destId="{DA29006F-8025-491B-829A-6CD1C994A441}" srcOrd="12" destOrd="0" presId="urn:microsoft.com/office/officeart/2005/8/layout/cycle5"/>
    <dgm:cxn modelId="{218234B1-BC99-4016-A60D-89CFC827A2D2}" type="presParOf" srcId="{5577FC1A-753E-4B56-A261-79428937F110}" destId="{9C405533-21A8-4B3B-8541-2B985ADB2260}" srcOrd="13" destOrd="0" presId="urn:microsoft.com/office/officeart/2005/8/layout/cycle5"/>
    <dgm:cxn modelId="{B2946DE1-8D8B-4DB4-A8A3-13C727416F1C}" type="presParOf" srcId="{5577FC1A-753E-4B56-A261-79428937F110}" destId="{BE32B323-E776-4058-ABC6-4329FCD665E2}" srcOrd="14" destOrd="0" presId="urn:microsoft.com/office/officeart/2005/8/layout/cycle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8DBD6-B143-4204-AD63-C256CDD1E9F6}" type="datetimeFigureOut">
              <a:rPr lang="en-US" smtClean="0"/>
              <a:pPr/>
              <a:t>2/22/2014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7887E-EE9A-4DE2-9B29-71ACAE48F5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7920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C99B2-D4FB-42A1-A994-757C3D53E0DA}" type="datetimeFigureOut">
              <a:rPr lang="en-US" smtClean="0"/>
              <a:pPr/>
              <a:t>2/22/2014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0240" y="685800"/>
            <a:ext cx="3017520" cy="226314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389971"/>
            <a:ext cx="5486400" cy="50682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A2FA1-A8F9-4A59-B139-3FDF77DBF9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3708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Museo Sans For Dell" pitchFamily="2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920875" y="685800"/>
            <a:ext cx="3016250" cy="22637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Реальный путь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Xerox Internal Use Only – Xerox Confidential – Xerox Third Party Confidential – Xerox Personal 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C76A9F-B993-403F-A292-ACCC583DAA6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1F7000A-28FC-4257-8C2F-A79581834288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161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159775"/>
            <a:ext cx="8412480" cy="4754880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692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4" y="1168165"/>
            <a:ext cx="8412480" cy="4031771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23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66DB45-D274-4CC6-B85E-5D8666CA6487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364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3595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22"/>
          </p:nvPr>
        </p:nvSpPr>
        <p:spPr>
          <a:xfrm>
            <a:off x="3298032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23"/>
          </p:nvPr>
        </p:nvSpPr>
        <p:spPr>
          <a:xfrm>
            <a:off x="617220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24"/>
          </p:nvPr>
        </p:nvSpPr>
        <p:spPr>
          <a:xfrm>
            <a:off x="43595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6"/>
          </p:nvPr>
        </p:nvSpPr>
        <p:spPr>
          <a:xfrm>
            <a:off x="617220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27"/>
          </p:nvPr>
        </p:nvSpPr>
        <p:spPr>
          <a:xfrm>
            <a:off x="43595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8"/>
          </p:nvPr>
        </p:nvSpPr>
        <p:spPr>
          <a:xfrm>
            <a:off x="3298032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29"/>
          </p:nvPr>
        </p:nvSpPr>
        <p:spPr>
          <a:xfrm>
            <a:off x="617220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205786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BD3AE0E-B89D-4351-A196-1D47ECDB11D8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131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23863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4"/>
          </p:nvPr>
        </p:nvSpPr>
        <p:spPr>
          <a:xfrm>
            <a:off x="6172200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063173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4482B7-FE32-4266-8AE1-E24E46246C22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122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4996061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77825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700587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/>
          </p:nvPr>
        </p:nvSpPr>
        <p:spPr>
          <a:xfrm>
            <a:off x="4700587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5B79B5A-A85B-447D-A269-316979513A36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694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44DB2CE-9330-40DC-982B-5EC25B250780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942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8478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94737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57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4060272"/>
            <a:ext cx="6217920" cy="128016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418653"/>
            <a:ext cx="612648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693414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377824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9"/>
          </p:nvPr>
        </p:nvSpPr>
        <p:spPr>
          <a:xfrm>
            <a:off x="5041263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CA3EE96-4623-465F-AC02-6F8B1A298760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778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42" t="23384" r="7064" b="19845"/>
          <a:stretch/>
        </p:blipFill>
        <p:spPr>
          <a:xfrm>
            <a:off x="0" y="2938463"/>
            <a:ext cx="9144000" cy="2693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472752"/>
            <a:ext cx="9144000" cy="1385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918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1" r="1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 Same Side Corner Rectangle 7"/>
          <p:cNvSpPr/>
          <p:nvPr userDrawn="1"/>
        </p:nvSpPr>
        <p:spPr>
          <a:xfrm rot="5400000">
            <a:off x="2024168" y="1900133"/>
            <a:ext cx="1803825" cy="5852160"/>
          </a:xfrm>
          <a:prstGeom prst="round2Same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4219464"/>
            <a:ext cx="5394960" cy="118872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56563"/>
            <a:ext cx="1545336" cy="431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144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0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9188"/>
            <a:ext cx="9144000" cy="1828800"/>
          </a:xfrm>
          <a:solidFill>
            <a:srgbClr val="FFFFFF">
              <a:alpha val="85098"/>
            </a:srgbClr>
          </a:solidFill>
        </p:spPr>
        <p:txBody>
          <a:bodyPr vert="horz" lIns="274320" tIns="274320" rIns="0" bIns="0" rtlCol="0" anchor="t">
            <a:noAutofit/>
          </a:bodyPr>
          <a:lstStyle>
            <a:lvl1pPr>
              <a:defRPr lang="en-US" sz="48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56563"/>
            <a:ext cx="1545336" cy="431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3187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47" t="25834" r="7037" b="19823"/>
          <a:stretch/>
        </p:blipFill>
        <p:spPr>
          <a:xfrm>
            <a:off x="0" y="1225551"/>
            <a:ext cx="9144000" cy="25781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657809"/>
            <a:ext cx="9144000" cy="3200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09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47" t="25834" r="7037" b="19823"/>
          <a:stretch/>
        </p:blipFill>
        <p:spPr>
          <a:xfrm>
            <a:off x="0" y="1225551"/>
            <a:ext cx="91440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" y="3657809"/>
            <a:ext cx="9144000" cy="3200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65963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ntinuous Loop CL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3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ingle Loop CL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167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ntinuous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50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ingle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87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40" r="5740"/>
          <a:stretch/>
        </p:blipFill>
        <p:spPr>
          <a:xfrm flipH="1">
            <a:off x="-1" y="0"/>
            <a:ext cx="9143999" cy="685800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1697145"/>
            <a:ext cx="3840480" cy="3007854"/>
            <a:chOff x="0" y="1697145"/>
            <a:chExt cx="3840480" cy="3007854"/>
          </a:xfrm>
        </p:grpSpPr>
        <p:sp>
          <p:nvSpPr>
            <p:cNvPr id="9" name="Round Single Corner Rectangle 8"/>
            <p:cNvSpPr/>
            <p:nvPr/>
          </p:nvSpPr>
          <p:spPr>
            <a:xfrm>
              <a:off x="0" y="1697145"/>
              <a:ext cx="3840480" cy="2011680"/>
            </a:xfrm>
            <a:prstGeom prst="round1Rect">
              <a:avLst>
                <a:gd name="adj" fmla="val 61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3699159"/>
              <a:ext cx="3840480" cy="1005840"/>
            </a:xfrm>
            <a:prstGeom prst="round1Rect">
              <a:avLst>
                <a:gd name="adj" fmla="val 1200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88" y="1890932"/>
            <a:ext cx="3474720" cy="1737360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88" y="3831770"/>
            <a:ext cx="3474720" cy="82296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="" xmlns:p14="http://schemas.microsoft.com/office/powerpoint/2010/main" val="16883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3" y="291415"/>
            <a:ext cx="8412480" cy="100584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54726"/>
            <a:ext cx="8412480" cy="4389120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70D8C68-3E1D-4B34-9CD0-054FE060E666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626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00" t="18621" r="6579" b="32000"/>
          <a:stretch/>
        </p:blipFill>
        <p:spPr>
          <a:xfrm flipH="1">
            <a:off x="-3" y="1"/>
            <a:ext cx="9143999" cy="68580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 flipH="1">
            <a:off x="4023360" y="1604866"/>
            <a:ext cx="5120640" cy="2623184"/>
            <a:chOff x="662731" y="1604866"/>
            <a:chExt cx="3840480" cy="2623184"/>
          </a:xfrm>
        </p:grpSpPr>
        <p:sp>
          <p:nvSpPr>
            <p:cNvPr id="9" name="Round Single Corner Rectangle 8"/>
            <p:cNvSpPr/>
            <p:nvPr/>
          </p:nvSpPr>
          <p:spPr>
            <a:xfrm>
              <a:off x="662731" y="1604866"/>
              <a:ext cx="3840480" cy="1645920"/>
            </a:xfrm>
            <a:prstGeom prst="round1Rect">
              <a:avLst>
                <a:gd name="adj" fmla="val 53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662731" y="3241889"/>
              <a:ext cx="3840480" cy="986161"/>
            </a:xfrm>
            <a:prstGeom prst="round1Rect">
              <a:avLst>
                <a:gd name="adj" fmla="val 947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238526" y="2008378"/>
            <a:ext cx="4572000" cy="1097280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238526" y="3471043"/>
            <a:ext cx="4572000" cy="82296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="" xmlns:p14="http://schemas.microsoft.com/office/powerpoint/2010/main" val="138604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Obl.jpg"/>
          <p:cNvPicPr>
            <a:picLocks noChangeAspect="1"/>
          </p:cNvPicPr>
          <p:nvPr userDrawn="1"/>
        </p:nvPicPr>
        <p:blipFill>
          <a:blip r:embed="rId2"/>
          <a:srcRect t="578" b="578"/>
          <a:stretch>
            <a:fillRect/>
          </a:stretch>
        </p:blipFill>
        <p:spPr>
          <a:xfrm>
            <a:off x="0" y="0"/>
            <a:ext cx="9144000" cy="299764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="" xmlns:p14="http://schemas.microsoft.com/office/powerpoint/2010/main" val="258274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v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99234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="" xmlns:p14="http://schemas.microsoft.com/office/powerpoint/2010/main" val="413873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5" t="7303" r="12551" b="52977"/>
          <a:stretch/>
        </p:blipFill>
        <p:spPr>
          <a:xfrm>
            <a:off x="-1" y="-1"/>
            <a:ext cx="9144002" cy="3296093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="" xmlns:p14="http://schemas.microsoft.com/office/powerpoint/2010/main" val="243713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043" b="39235"/>
          <a:stretch/>
        </p:blipFill>
        <p:spPr>
          <a:xfrm>
            <a:off x="-1" y="-1"/>
            <a:ext cx="9144000" cy="30194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34" name="Freeform 33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299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28805"/>
          <a:stretch/>
        </p:blipFill>
        <p:spPr>
          <a:xfrm>
            <a:off x="-1" y="-268449"/>
            <a:ext cx="9144000" cy="434011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" y="3890977"/>
            <a:ext cx="9142414" cy="2433913"/>
            <a:chOff x="-1" y="2563756"/>
            <a:chExt cx="9142414" cy="2433913"/>
          </a:xfrm>
        </p:grpSpPr>
        <p:sp>
          <p:nvSpPr>
            <p:cNvPr id="18" name="Freeform 17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2150295"/>
            <a:ext cx="9144000" cy="3967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738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413"/>
          <a:stretch/>
        </p:blipFill>
        <p:spPr>
          <a:xfrm flipH="1">
            <a:off x="0" y="0"/>
            <a:ext cx="9144000" cy="596749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3890977"/>
            <a:ext cx="9142414" cy="2433913"/>
            <a:chOff x="-1" y="2563756"/>
            <a:chExt cx="9142414" cy="2433913"/>
          </a:xfrm>
        </p:grpSpPr>
        <p:sp>
          <p:nvSpPr>
            <p:cNvPr id="15" name="Freeform 14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2150295"/>
            <a:ext cx="9144000" cy="39675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618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="" xmlns:p14="http://schemas.microsoft.com/office/powerpoint/2010/main" val="22773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6" t="12952" r="5827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18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8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="" xmlns:p14="http://schemas.microsoft.com/office/powerpoint/2010/main" val="56348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Mutl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3" y="291415"/>
            <a:ext cx="8412480" cy="16459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25818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38545" y="2242860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7825" y="1654488"/>
            <a:ext cx="841248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80F49F9-278E-4915-9668-9C0F3A0F85B0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870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xer_3ln_tag_tm_alt_4cp_grd_po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6734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xer_3ln_tag_tm_alt_4cp_grd_pos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35710" b="44696"/>
          <a:stretch/>
        </p:blipFill>
        <p:spPr bwMode="auto">
          <a:xfrm>
            <a:off x="0" y="2757115"/>
            <a:ext cx="9144000" cy="1343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831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9CCC-01F5-479C-B43D-7321E28A9643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B505C-4EFD-42C7-B441-085FE48CCC55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C564-377A-417C-AE91-FF5A70A79324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C2C3-1BD3-434C-99DA-DE9A6A2C4061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C2F7E-BCF0-4A74-80A4-19D71F0D625E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50CB-7BDD-4C00-9420-E9DDF1A5E9F7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BE9-A36B-4D11-A854-5F0220A3CAD1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76B8-53C6-49C7-B12E-842590D9D424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6283088" y="1403450"/>
            <a:ext cx="2743200" cy="2971800"/>
          </a:xfrm>
          <a:prstGeom prst="round2SameRect">
            <a:avLst>
              <a:gd name="adj1" fmla="val 4727"/>
              <a:gd name="adj2" fmla="val 0"/>
            </a:avLst>
          </a:prstGeom>
        </p:spPr>
        <p:txBody>
          <a:bodyPr vert="vert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6EA233B-ADFA-465B-90DB-8F27DF0FC37C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533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830A2-84AF-4F31-9AC9-0C66318CAFF4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62C4-A5D5-421F-894B-4DE4CEB70EBC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F3D1-2CC5-465D-8945-6C42FFF80633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96CE8-54F9-4245-A932-CF923BBDD1A9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EA7F-8B54-45C9-8492-C28A8FE1DCD9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C835-45F5-4B94-8C19-99151D2AFF5E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796-26B3-4375-9771-D28EBB391324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5DE6-FD20-404C-B84E-EF9862F56A69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516A-FB93-4D1E-ADAC-D4B4D3109264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9913-788E-4BC5-87B5-8953ED71AA93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16200000">
            <a:off x="6283088" y="1411839"/>
            <a:ext cx="27432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2651760"/>
          </a:xfrm>
          <a:prstGeom prst="rect">
            <a:avLst/>
          </a:prstGeom>
          <a:noFill/>
        </p:spPr>
        <p:txBody>
          <a:bodyPr vert="horz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09EF38C-CF3B-4487-93E0-A103C2A2F295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606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DC89-0673-4FD3-8D99-FD02DA44483D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944F-298C-43F0-B013-DA168AEA74C0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AED3-2FA6-458D-ACF7-D91FFDDD21DA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1373-52E4-40D7-B0A4-29483B4DADAC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37891" y="1526138"/>
            <a:ext cx="3224473" cy="2737847"/>
          </a:xfrm>
          <a:prstGeom prst="roundRect">
            <a:avLst>
              <a:gd name="adj" fmla="val 6199"/>
            </a:avLst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4116275-C495-4259-B57A-67816245A3A0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140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16200000">
            <a:off x="5597288" y="2097639"/>
            <a:ext cx="41148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4114800"/>
          </a:xfrm>
          <a:prstGeom prst="rect">
            <a:avLst/>
          </a:prstGeom>
          <a:noFill/>
        </p:spPr>
        <p:txBody>
          <a:bodyPr vert="horz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7F442E8-3B77-4C45-B1B9-2AC4717F28B1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563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383694"/>
            <a:ext cx="8412480" cy="8229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04E97E6-EE78-49F4-9EB4-1FDE92528B8A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7159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825" y="1310777"/>
            <a:ext cx="8412480" cy="4754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A91FA2-6178-42D8-A57B-189233712766}" type="datetime4">
              <a:rPr lang="en-US" smtClean="0"/>
              <a:t>February 22, 2014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225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4" r:id="rId2"/>
    <p:sldLayoutId id="2147483658" r:id="rId3"/>
    <p:sldLayoutId id="2147483689" r:id="rId4"/>
    <p:sldLayoutId id="2147483685" r:id="rId5"/>
    <p:sldLayoutId id="2147483686" r:id="rId6"/>
    <p:sldLayoutId id="2147483687" r:id="rId7"/>
    <p:sldLayoutId id="2147483693" r:id="rId8"/>
    <p:sldLayoutId id="2147483656" r:id="rId9"/>
    <p:sldLayoutId id="2147483696" r:id="rId10"/>
    <p:sldLayoutId id="2147483695" r:id="rId11"/>
    <p:sldLayoutId id="2147483654" r:id="rId12"/>
    <p:sldLayoutId id="2147483690" r:id="rId13"/>
    <p:sldLayoutId id="2147483691" r:id="rId14"/>
    <p:sldLayoutId id="2147483692" r:id="rId15"/>
    <p:sldLayoutId id="2147483655" r:id="rId16"/>
    <p:sldLayoutId id="2147483659" r:id="rId17"/>
    <p:sldLayoutId id="2147483661" r:id="rId18"/>
    <p:sldLayoutId id="2147483662" r:id="rId19"/>
    <p:sldLayoutId id="2147483769" r:id="rId20"/>
    <p:sldLayoutId id="2147483680" r:id="rId21"/>
    <p:sldLayoutId id="2147483794" r:id="rId22"/>
    <p:sldLayoutId id="2147483778" r:id="rId23"/>
    <p:sldLayoutId id="2147483779" r:id="rId24"/>
    <p:sldLayoutId id="2147483798" r:id="rId25"/>
    <p:sldLayoutId id="2147483799" r:id="rId26"/>
    <p:sldLayoutId id="2147483781" r:id="rId27"/>
    <p:sldLayoutId id="2147483780" r:id="rId28"/>
    <p:sldLayoutId id="2147483782" r:id="rId29"/>
    <p:sldLayoutId id="2147483783" r:id="rId30"/>
    <p:sldLayoutId id="2147483795" r:id="rId31"/>
    <p:sldLayoutId id="2147483787" r:id="rId32"/>
    <p:sldLayoutId id="2147483796" r:id="rId33"/>
    <p:sldLayoutId id="2147483786" r:id="rId34"/>
    <p:sldLayoutId id="2147483784" r:id="rId35"/>
    <p:sldLayoutId id="2147483797" r:id="rId36"/>
    <p:sldLayoutId id="2147483791" r:id="rId37"/>
    <p:sldLayoutId id="2147483792" r:id="rId38"/>
    <p:sldLayoutId id="2147483793" r:id="rId39"/>
    <p:sldLayoutId id="2147483737" r:id="rId40"/>
    <p:sldLayoutId id="2147483738" r:id="rId4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0"/>
        </a:spcAft>
        <a:buFont typeface="Arial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8275" indent="-168275" algn="l" defTabSz="4572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344488" indent="-168275" algn="l" defTabSz="457200" rtl="0" eaLnBrk="1" latinLnBrk="0" hangingPunct="1">
        <a:spcBef>
          <a:spcPts val="0"/>
        </a:spcBef>
        <a:spcAft>
          <a:spcPts val="600"/>
        </a:spcAft>
        <a:buFont typeface="Museo Sans For Dell" pitchFamily="2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4592" algn="l" defTabSz="4572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76656" indent="-168275" algn="l" defTabSz="457200" rtl="0" eaLnBrk="1" latinLnBrk="0" hangingPunct="1">
        <a:spcBef>
          <a:spcPts val="0"/>
        </a:spcBef>
        <a:spcAft>
          <a:spcPts val="600"/>
        </a:spcAft>
        <a:buFont typeface="Museo Sans For Dell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9F694-D6D6-44F4-A237-43DAE740A4C2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FBB3E-BA8D-4C75-878C-09654CB75A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0F1E-DCB4-4718-BE8A-F8FAE415F35C}" type="datetime4">
              <a:rPr lang="en-US" smtClean="0"/>
              <a:t>February 22, 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9CD9-7BE0-4F06-A7FD-EF496CF5B2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48.jpeg"/><Relationship Id="rId3" Type="http://schemas.openxmlformats.org/officeDocument/2006/relationships/image" Target="../media/image42.png"/><Relationship Id="rId7" Type="http://schemas.openxmlformats.org/officeDocument/2006/relationships/diagramData" Target="../diagrams/data1.xml"/><Relationship Id="rId12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6.jpeg"/><Relationship Id="rId5" Type="http://schemas.openxmlformats.org/officeDocument/2006/relationships/image" Target="../media/image4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3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4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xerox.ru/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Irina.Payalina@xerox.com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Специальные материалы </a:t>
            </a:r>
            <a:r>
              <a:rPr lang="en-US" dirty="0" smtClean="0"/>
              <a:t>Xerox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</a:t>
            </a:r>
            <a:r>
              <a:rPr lang="ru-RU" dirty="0" smtClean="0"/>
              <a:t>ля лазерной печати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DuraPaper Labels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Синтетические наклейки</a:t>
            </a:r>
            <a:r>
              <a:rPr lang="en-US" sz="2400" dirty="0"/>
              <a:t> </a:t>
            </a:r>
            <a:r>
              <a:rPr lang="ru-RU" sz="2400" dirty="0"/>
              <a:t>на основе </a:t>
            </a:r>
            <a:r>
              <a:rPr lang="en-US" sz="2400" dirty="0" err="1"/>
              <a:t>DuraPaper</a:t>
            </a:r>
            <a:endParaRPr lang="en-US" sz="2400" dirty="0"/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0713" y="2405063"/>
            <a:ext cx="17287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1050" y="3881438"/>
            <a:ext cx="147478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400" smtClean="0">
                <a:solidFill>
                  <a:srgbClr val="404040"/>
                </a:solidFill>
              </a:rPr>
              <a:t>Самые стойкие наклейки на основе пористого материала </a:t>
            </a:r>
            <a:r>
              <a:rPr lang="en-US" sz="1400" smtClean="0">
                <a:solidFill>
                  <a:srgbClr val="404040"/>
                </a:solidFill>
              </a:rPr>
              <a:t>DuraPaper</a:t>
            </a:r>
            <a:r>
              <a:rPr lang="ru-RU" sz="1400" smtClean="0">
                <a:solidFill>
                  <a:srgbClr val="404040"/>
                </a:solidFill>
              </a:rPr>
              <a:t>.</a:t>
            </a:r>
          </a:p>
          <a:p>
            <a:pPr marL="0" indent="0" eaLnBrk="1" hangingPunct="1">
              <a:buFont typeface="Arial" pitchFamily="34" charset="0"/>
              <a:buNone/>
            </a:pPr>
            <a:endParaRPr lang="ru-RU" sz="1400" smtClean="0">
              <a:solidFill>
                <a:srgbClr val="404040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ru-RU" sz="1400" smtClean="0"/>
              <a:t>Основные свойства:</a:t>
            </a:r>
            <a:endParaRPr lang="en-US" sz="1400" smtClean="0"/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водостойкие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устойчивы маслу, грязи и к ультрафиолету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температура использования от –30 °С до +80 °С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ru-RU" sz="1400" smtClean="0"/>
              <a:t>Применение: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маркировка приборов, инструментов, труб на производстве, маркировка товаров 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указатели и инструкции внутри помещений 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внешняя и внутренняя реклама, в витринах, на стенах, в транспорте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реклама и фирменные логотипы на сувенирной продукции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предупреждающие наклейки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sz="1400" smtClean="0">
                <a:solidFill>
                  <a:schemeClr val="accent1"/>
                </a:solidFill>
              </a:rPr>
              <a:t>Отличительные свойства:</a:t>
            </a:r>
            <a:endParaRPr lang="en-US" sz="1400" smtClean="0">
              <a:solidFill>
                <a:schemeClr val="accent1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404040"/>
                </a:solidFill>
              </a:rPr>
              <a:t>Позволяют оклеивать даже неподготовленные и округлые поверхности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ru-RU" sz="1400" smtClean="0"/>
              <a:t>Форматы:</a:t>
            </a:r>
            <a:r>
              <a:rPr lang="ru-RU" sz="1400" smtClean="0">
                <a:solidFill>
                  <a:srgbClr val="404040"/>
                </a:solidFill>
              </a:rPr>
              <a:t>			</a:t>
            </a:r>
            <a:r>
              <a:rPr lang="en-US" sz="1400" smtClean="0">
                <a:solidFill>
                  <a:srgbClr val="404040"/>
                </a:solidFill>
              </a:rPr>
              <a:t>A4, A3, SRA3</a:t>
            </a:r>
            <a:endParaRPr lang="ru-RU" sz="1400" smtClean="0">
              <a:solidFill>
                <a:srgbClr val="404040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ru-RU" sz="1400" smtClean="0"/>
              <a:t>Толщина, мкм:		</a:t>
            </a:r>
            <a:r>
              <a:rPr lang="ru-RU" sz="1400" smtClean="0">
                <a:solidFill>
                  <a:srgbClr val="404040"/>
                </a:solidFill>
              </a:rPr>
              <a:t>178 </a:t>
            </a:r>
            <a:r>
              <a:rPr lang="en-US" sz="1400" smtClean="0">
                <a:solidFill>
                  <a:srgbClr val="404040"/>
                </a:solidFill>
              </a:rPr>
              <a:t>(</a:t>
            </a:r>
            <a:r>
              <a:rPr lang="ru-RU" sz="1400" smtClean="0">
                <a:solidFill>
                  <a:srgbClr val="404040"/>
                </a:solidFill>
              </a:rPr>
              <a:t>наклейка)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ru-RU" sz="1400" smtClean="0"/>
              <a:t>Плотность, г/м2:		</a:t>
            </a:r>
            <a:r>
              <a:rPr lang="ru-RU" sz="1400" smtClean="0">
                <a:solidFill>
                  <a:srgbClr val="404040"/>
                </a:solidFill>
              </a:rPr>
              <a:t>240 (общая)</a:t>
            </a:r>
          </a:p>
        </p:txBody>
      </p:sp>
      <p:pic>
        <p:nvPicPr>
          <p:cNvPr id="3789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0463" y="2716213"/>
            <a:ext cx="1897062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Самокопирующая бумага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Premium Digital Carbonless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/>
          <p:cNvPicPr>
            <a:picLocks noChangeAspect="1" noChangeArrowheads="1"/>
          </p:cNvPicPr>
          <p:nvPr/>
        </p:nvPicPr>
        <p:blipFill>
          <a:blip r:embed="rId2"/>
          <a:srcRect l="5345" r="6236"/>
          <a:stretch>
            <a:fillRect/>
          </a:stretch>
        </p:blipFill>
        <p:spPr bwMode="auto">
          <a:xfrm>
            <a:off x="5588000" y="4219575"/>
            <a:ext cx="2655888" cy="209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Premium Digital Carbonless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Самокопирующая</a:t>
            </a:r>
            <a:r>
              <a:rPr lang="ru-RU" sz="2400" dirty="0"/>
              <a:t> бумага</a:t>
            </a:r>
            <a:endParaRPr lang="en-US" sz="2400" dirty="0"/>
          </a:p>
        </p:txBody>
      </p:sp>
      <p:pic>
        <p:nvPicPr>
          <p:cNvPr id="4199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8650" y="3013075"/>
            <a:ext cx="2420938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5525" y="2197100"/>
            <a:ext cx="7000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4150" y="2157413"/>
            <a:ext cx="77311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3788" y="2171700"/>
            <a:ext cx="7731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65788" y="2166938"/>
            <a:ext cx="7524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32788" y="2157413"/>
            <a:ext cx="7556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Самокопирующая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бумага для изготовления многостраничных бланков и форм, при письме на которых надписи переносятся со страницы на страницу без использования копировальной бумаги.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печати на лазерном оборудовании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короткие и средние тиражи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нумерация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персонализация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по требованию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загрязняет принтер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собранные наборы по 2-, 3-, 4- страницы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после печати готовые бланки проклеиваются по краю или скрепляются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степлером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ru-RU" dirty="0" smtClean="0"/>
              <a:t> </a:t>
            </a:r>
            <a:endParaRPr lang="ru-RU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заявления на курсы, вступительные экзамены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финансовые отчеты, бланки страховок/ вкладов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тесты препаратов, результаты обследования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логистические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накладные, отчеты о доставке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туристические купоны, ваучеры, анкеты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А4, А3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80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Фоторешения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FunFlip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FunFlip</a:t>
            </a:r>
            <a:endParaRPr lang="ru-RU" smtClean="0"/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42888" y="6338888"/>
            <a:ext cx="914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Фото-оригами</a:t>
            </a:r>
            <a:endParaRPr lang="en-US" sz="2400" dirty="0"/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763" y="2495550"/>
            <a:ext cx="3605212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FunFlip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представляет собой лист бумаги с перфорацией и полями для вставки четырех изображений. После печати и сборки получается квадрат, «ломая» который по горизонтали или вертикали можно увидеть каждое из четырех напечатанных изображений.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оригинальное решение для рекламного носителя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неизменно вызывает желание «листать» его и смотреть, что получится после сгибания квадрата в разных направлениях.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продвижение продукта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оригинальные визитные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приглашения на мероприятия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поздравительные открытки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оригинальность, производит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WOW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-эффект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216х279 мм (заготовка) 					76x76 мм (готовое изделие)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Офисные решения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DigiBoard</a:t>
            </a:r>
          </a:p>
          <a:p>
            <a:r>
              <a:rPr lang="en-US" dirty="0" smtClean="0"/>
              <a:t>Create Range</a:t>
            </a:r>
          </a:p>
          <a:p>
            <a:r>
              <a:rPr lang="en-US" dirty="0" smtClean="0"/>
              <a:t>DocuCard</a:t>
            </a:r>
          </a:p>
          <a:p>
            <a:r>
              <a:rPr lang="en-US" dirty="0" smtClean="0"/>
              <a:t>Digital Envelopes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DigiBoard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022350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Преконвертированный</a:t>
            </a:r>
            <a:r>
              <a:rPr lang="ru-RU" sz="2400" dirty="0"/>
              <a:t> упаковочный картон</a:t>
            </a:r>
            <a:endParaRPr lang="en-US" sz="2400" dirty="0"/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2250" y="4246563"/>
            <a:ext cx="1127125" cy="798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3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9400" y="5060950"/>
            <a:ext cx="8683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24"/>
          <p:cNvPicPr>
            <a:picLocks noChangeAspect="1" noChangeArrowheads="1"/>
          </p:cNvPicPr>
          <p:nvPr/>
        </p:nvPicPr>
        <p:blipFill>
          <a:blip r:embed="rId4"/>
          <a:srcRect t="9483" b="8618"/>
          <a:stretch>
            <a:fillRect/>
          </a:stretch>
        </p:blipFill>
        <p:spPr bwMode="auto">
          <a:xfrm>
            <a:off x="7034213" y="5059363"/>
            <a:ext cx="6159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30"/>
          <p:cNvPicPr>
            <a:picLocks noChangeAspect="1" noChangeArrowheads="1"/>
          </p:cNvPicPr>
          <p:nvPr/>
        </p:nvPicPr>
        <p:blipFill>
          <a:blip r:embed="rId5"/>
          <a:srcRect l="3448" t="13792" r="6897" b="17241"/>
          <a:stretch>
            <a:fillRect/>
          </a:stretch>
        </p:blipFill>
        <p:spPr bwMode="auto">
          <a:xfrm>
            <a:off x="8126413" y="5141913"/>
            <a:ext cx="4064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lus 12"/>
          <p:cNvSpPr/>
          <p:nvPr/>
        </p:nvSpPr>
        <p:spPr bwMode="auto">
          <a:xfrm>
            <a:off x="6635750" y="5151438"/>
            <a:ext cx="336550" cy="336550"/>
          </a:xfrm>
          <a:prstGeom prst="mathPlus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Xerox Sans" pitchFamily="50" charset="0"/>
              <a:cs typeface="+mn-cs"/>
            </a:endParaRPr>
          </a:p>
        </p:txBody>
      </p:sp>
      <p:cxnSp>
        <p:nvCxnSpPr>
          <p:cNvPr id="14" name="Straight Connector 17"/>
          <p:cNvCxnSpPr>
            <a:cxnSpLocks noChangeShapeType="1"/>
          </p:cNvCxnSpPr>
          <p:nvPr/>
        </p:nvCxnSpPr>
        <p:spPr bwMode="auto">
          <a:xfrm flipV="1">
            <a:off x="7723188" y="5226050"/>
            <a:ext cx="280987" cy="227013"/>
          </a:xfrm>
          <a:prstGeom prst="line">
            <a:avLst/>
          </a:prstGeom>
          <a:noFill/>
          <a:ln w="82550" algn="ctr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</p:spPr>
      </p:cxnSp>
      <p:pic>
        <p:nvPicPr>
          <p:cNvPr id="4404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8925" y="5753100"/>
            <a:ext cx="85883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4"/>
          <p:cNvPicPr>
            <a:picLocks noChangeAspect="1" noChangeArrowheads="1"/>
          </p:cNvPicPr>
          <p:nvPr/>
        </p:nvPicPr>
        <p:blipFill>
          <a:blip r:embed="rId7"/>
          <a:srcRect l="33188" r="33301" b="66655"/>
          <a:stretch>
            <a:fillRect/>
          </a:stretch>
        </p:blipFill>
        <p:spPr bwMode="auto">
          <a:xfrm>
            <a:off x="7439025" y="5692775"/>
            <a:ext cx="839788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lus 16"/>
          <p:cNvSpPr/>
          <p:nvPr/>
        </p:nvSpPr>
        <p:spPr bwMode="auto">
          <a:xfrm>
            <a:off x="6635750" y="5865813"/>
            <a:ext cx="336550" cy="336550"/>
          </a:xfrm>
          <a:prstGeom prst="mathPlus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Xerox Sans" pitchFamily="50" charset="0"/>
              <a:cs typeface="+mn-cs"/>
            </a:endParaRPr>
          </a:p>
        </p:txBody>
      </p:sp>
      <p:pic>
        <p:nvPicPr>
          <p:cNvPr id="44047" name="Picture 2"/>
          <p:cNvPicPr>
            <a:picLocks noChangeAspect="1" noChangeArrowheads="1"/>
          </p:cNvPicPr>
          <p:nvPr/>
        </p:nvPicPr>
        <p:blipFill>
          <a:blip r:embed="rId8"/>
          <a:srcRect t="25244" b="21918"/>
          <a:stretch>
            <a:fillRect/>
          </a:stretch>
        </p:blipFill>
        <p:spPr bwMode="auto">
          <a:xfrm>
            <a:off x="7159625" y="4318000"/>
            <a:ext cx="140493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lus 18"/>
          <p:cNvSpPr/>
          <p:nvPr/>
        </p:nvSpPr>
        <p:spPr bwMode="auto">
          <a:xfrm>
            <a:off x="6642100" y="4478338"/>
            <a:ext cx="336550" cy="336550"/>
          </a:xfrm>
          <a:prstGeom prst="mathPlus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Xerox Sans" pitchFamily="50" charset="0"/>
              <a:cs typeface="+mn-cs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Предварительно конвертированные листы упаковочного картона: частично перфорированные или с надсечками. После печати достаточно обрезать лишний материал по меткам или по перфорированным линиям, чтобы получить конечный продукт.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изготавливать маркетинговую продукцию короткими тиражами по требованию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варианты готовых изделий – обложки для CD, папки, коробки для визиток,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тент-палатки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боксы для бутылок.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SRA3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210</a:t>
            </a:r>
          </a:p>
        </p:txBody>
      </p:sp>
      <p:pic>
        <p:nvPicPr>
          <p:cNvPr id="44050" name="Рисунок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4775" y="1816100"/>
            <a:ext cx="34734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Номер слайда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Create Range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Пластиковые изделия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со вставками</a:t>
            </a:r>
            <a:endParaRPr lang="en-US" sz="2400" dirty="0"/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6038" y="2138363"/>
            <a:ext cx="11493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6475" y="2509838"/>
            <a:ext cx="15335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lus 14"/>
          <p:cNvSpPr/>
          <p:nvPr/>
        </p:nvSpPr>
        <p:spPr bwMode="auto">
          <a:xfrm>
            <a:off x="6700838" y="2886075"/>
            <a:ext cx="336550" cy="336550"/>
          </a:xfrm>
          <a:prstGeom prst="mathPlus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Xerox Sans" pitchFamily="50" charset="0"/>
              <a:cs typeface="+mn-cs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Готовые изделия из полипропилена с бумажными вставками для печати, которые можно использовать снова и снова – достаточно просто заменить старую вкладку новой, напечатанной специально под конкретное событие.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изготавливать маркетинговую продукцию короткими тиражами по требованию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варианты готовых изделий – пакеты разных размеров, папки А4, коврики для мыши.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Количество в упаковке: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 шт.</a:t>
            </a:r>
          </a:p>
        </p:txBody>
      </p:sp>
      <p:pic>
        <p:nvPicPr>
          <p:cNvPr id="45066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9938" y="3871913"/>
            <a:ext cx="4362450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DocuCard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047750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Бланк письма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с пластиковой карточкой</a:t>
            </a:r>
            <a:endParaRPr lang="en-US" sz="240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52425" y="1166813"/>
            <a:ext cx="4387850" cy="5167312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Бланк письма с полимерной карточкой – уникальная комбинация пригодной для лазерной печати износостойкой карточки, не боящейся воды и разрывов, и подложки для размещения рекламного текста или контракта.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оригинальное письмо с уже вклеенной пластиковой карточкой легко использовать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печатать рекламное предложение вместе с визитной карточкой за один проход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дисконтные карточки на рекламной листовке,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членские карточки-пропуска на рекламе клуба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приглашения с адресом и планом мероприятия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гарантийные талоны и карты регистрации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визитные карточки продавцов на рекламе продукта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готовый к использованию продукт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А4 (карточка = 86х54 мм)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Толщина, мкм: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178 (карточка)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120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(бланк-подложка)</a:t>
            </a:r>
          </a:p>
        </p:txBody>
      </p:sp>
      <p:pic>
        <p:nvPicPr>
          <p:cNvPr id="46087" name="Рисунок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6713" y="4143375"/>
            <a:ext cx="17430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Рисунок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5" y="1912938"/>
            <a:ext cx="44608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Envelopes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Конверты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для цифровой печати</a:t>
            </a:r>
            <a:endParaRPr lang="en-US" sz="24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Конверты (с окном и без окна) произведены из пористой высококачественной каландрированной бумаги, которая разработана специально для цветной лазерной печати.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прохождении тракта аппарата воздух выходит из конвертов благодаря пористой структуре бумаги, исключая замятия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застревания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прозрачным «окошкам» также можно печатать изображения благодаря тому, что они произведены из особого тугоплавкого пластика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персонализированная корреспонденция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личные приглашения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Возможна печать по прозрачному окошку, изготовленному из термостойкого пластика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C5, C4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~120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111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4463" y="2265363"/>
            <a:ext cx="3697287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Dura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65" y="235795"/>
            <a:ext cx="2153642" cy="1958428"/>
          </a:xfrm>
          <a:prstGeom prst="rect">
            <a:avLst/>
          </a:prstGeom>
        </p:spPr>
      </p:pic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3"/>
          <a:srcRect l="5345" r="6236"/>
          <a:stretch>
            <a:fillRect/>
          </a:stretch>
        </p:blipFill>
        <p:spPr bwMode="auto">
          <a:xfrm>
            <a:off x="1343025" y="5300663"/>
            <a:ext cx="1790700" cy="14079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3265488"/>
            <a:ext cx="10493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4246" y="5261016"/>
            <a:ext cx="1825984" cy="107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2988" y="3122613"/>
            <a:ext cx="10668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Специальные материалы</a:t>
            </a:r>
          </a:p>
        </p:txBody>
      </p:sp>
      <p:sp>
        <p:nvSpPr>
          <p:cNvPr id="32782" name="Slide Number Placeholder 1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42888" y="6338888"/>
            <a:ext cx="914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DA9EDE-D079-4D9C-BA6A-CE4B17441B20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01708" y="1092938"/>
          <a:ext cx="8540750" cy="451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Нижний колонтитул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Специальные материалы </a:t>
            </a:r>
            <a:r>
              <a:rPr lang="en-US" dirty="0" smtClean="0"/>
              <a:t>Xerox</a:t>
            </a:r>
            <a:endParaRPr lang="en-US" dirty="0"/>
          </a:p>
        </p:txBody>
      </p:sp>
      <p:pic>
        <p:nvPicPr>
          <p:cNvPr id="16" name="Рисунок 15" descr="3Small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31" y="3257550"/>
            <a:ext cx="1853265" cy="1009649"/>
          </a:xfrm>
          <a:prstGeom prst="rect">
            <a:avLst/>
          </a:prstGeom>
        </p:spPr>
      </p:pic>
      <p:pic>
        <p:nvPicPr>
          <p:cNvPr id="20" name="Рисунок 19" descr="Wine Box 1Small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2675" y="3333750"/>
            <a:ext cx="957834" cy="957834"/>
          </a:xfrm>
          <a:prstGeom prst="rect">
            <a:avLst/>
          </a:prstGeom>
        </p:spPr>
      </p:pic>
      <p:pic>
        <p:nvPicPr>
          <p:cNvPr id="21" name="Рисунок 20" descr="DigiBoard Tent Card TallSmall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6125" y="3333750"/>
            <a:ext cx="981842" cy="976883"/>
          </a:xfrm>
          <a:prstGeom prst="rect">
            <a:avLst/>
          </a:prstGeom>
        </p:spPr>
      </p:pic>
      <p:pic>
        <p:nvPicPr>
          <p:cNvPr id="15" name="Рисунок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85825" y="1325563"/>
            <a:ext cx="1274763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Уникальные материалы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Embossed Paper</a:t>
            </a:r>
          </a:p>
          <a:p>
            <a:r>
              <a:rPr lang="en-US" dirty="0" smtClean="0"/>
              <a:t>Universal Transfer Paper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Embossed Paper</a:t>
            </a:r>
            <a:endParaRPr lang="ru-RU" dirty="0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Текстурированная</a:t>
            </a:r>
            <a:r>
              <a:rPr lang="ru-RU" sz="2400" dirty="0"/>
              <a:t> бумага</a:t>
            </a:r>
            <a:endParaRPr lang="en-US" sz="24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Текстурированная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бумага, предназначенная для запечатывания на лазерном оборудовании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основе бумаги эталонного качества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Colotech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оптимизирована для печати на лазерном оборудовании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картины и репродукций,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пригласительные письма,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презентации, обложки,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визитные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SRA3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240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Текстура:	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лен (односторонний)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молоток (двусторонний)</a:t>
            </a:r>
          </a:p>
        </p:txBody>
      </p: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6225" y="2173288"/>
            <a:ext cx="3165475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6225" y="4249738"/>
            <a:ext cx="3165475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Universal Transfer Paper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Бумага для </a:t>
            </a:r>
            <a:r>
              <a:rPr lang="ru-RU" sz="2400" dirty="0" err="1"/>
              <a:t>термопереноса</a:t>
            </a:r>
            <a:endParaRPr lang="en-US" sz="2400" dirty="0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6338" y="2673350"/>
            <a:ext cx="415766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для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термопереноса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изображений на светлые хлопковые либо смесовые ткани с помощью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термопресса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подходит для использования в лазерных принтерах с сухим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микрополимерным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тонером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отличается высочайшим качеством изображения, которое сохраняется при переносе на ткань и не проходит после многократных стирок.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рекламная продукция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футболки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оформление выставок, рекламных акций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А4, А3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145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119" y="302178"/>
            <a:ext cx="8596805" cy="1926672"/>
          </a:xfrm>
        </p:spPr>
        <p:txBody>
          <a:bodyPr/>
          <a:lstStyle/>
          <a:p>
            <a:r>
              <a:rPr lang="ru-RU" dirty="0" smtClean="0"/>
              <a:t>Таблица совместимости специальных материалов </a:t>
            </a:r>
            <a:r>
              <a:rPr lang="en-US" dirty="0" smtClean="0"/>
              <a:t>Xerox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644" y="2343282"/>
            <a:ext cx="8463455" cy="9144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ru-RU" sz="1600" dirty="0" smtClean="0"/>
              <a:t>Размещение:</a:t>
            </a:r>
          </a:p>
          <a:p>
            <a:pPr marL="720725" indent="-72072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600" dirty="0" smtClean="0"/>
              <a:t>на сайте </a:t>
            </a:r>
            <a:r>
              <a:rPr lang="en-US" sz="1600" dirty="0" smtClean="0"/>
              <a:t>www.xerox.ru</a:t>
            </a:r>
            <a:endParaRPr lang="ru-RU" sz="1600" dirty="0" smtClean="0"/>
          </a:p>
          <a:p>
            <a:pPr marL="720725" indent="-72072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600" dirty="0" smtClean="0"/>
              <a:t>на сайте </a:t>
            </a:r>
            <a:r>
              <a:rPr lang="en-US" sz="1600" dirty="0" smtClean="0"/>
              <a:t>www.xeroxcity.ru</a:t>
            </a:r>
            <a:endParaRPr lang="ru-RU" sz="1600" dirty="0" smtClean="0"/>
          </a:p>
          <a:p>
            <a:pPr marL="720725" indent="-72072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600" dirty="0" smtClean="0"/>
              <a:t>в каталоге «Бумага 2013»</a:t>
            </a:r>
          </a:p>
          <a:p>
            <a:pPr marL="720725" indent="-72072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600" dirty="0" smtClean="0"/>
              <a:t>отдельная распечатка</a:t>
            </a:r>
            <a:r>
              <a:rPr lang="en-US" sz="1600" dirty="0" smtClean="0"/>
              <a:t> </a:t>
            </a:r>
            <a:r>
              <a:rPr lang="ru-RU" sz="1600" dirty="0" smtClean="0"/>
              <a:t>для тренингов</a:t>
            </a:r>
          </a:p>
          <a:p>
            <a:pPr marL="720725" indent="-720725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ru-RU" sz="1600" dirty="0" smtClean="0"/>
          </a:p>
          <a:p>
            <a:pPr>
              <a:lnSpc>
                <a:spcPct val="120000"/>
              </a:lnSpc>
              <a:defRPr/>
            </a:pPr>
            <a:r>
              <a:rPr lang="ru-RU" sz="1600" dirty="0" smtClean="0"/>
              <a:t>Таблица совместимости материалов </a:t>
            </a:r>
            <a:r>
              <a:rPr lang="en-US" sz="1600" dirty="0" smtClean="0"/>
              <a:t>Xerox VAP </a:t>
            </a:r>
            <a:r>
              <a:rPr lang="ru-RU" sz="1600" dirty="0" smtClean="0"/>
              <a:t>обновляется </a:t>
            </a:r>
            <a:r>
              <a:rPr lang="ru-RU" dirty="0" smtClean="0"/>
              <a:t>регулярно!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84313"/>
            <a:ext cx="4321175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dirty="0" smtClean="0"/>
              <a:t>Таблица совместимости специальных материалов </a:t>
            </a:r>
            <a:r>
              <a:rPr lang="en-US" dirty="0" smtClean="0"/>
              <a:t>Xerox</a:t>
            </a:r>
            <a:endParaRPr lang="ru-RU" dirty="0" smtClean="0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2852738"/>
            <a:ext cx="58578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0" dist="38100" dir="13500000" sx="113000" sy="113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xerox.ru</a:t>
            </a:r>
            <a:endParaRPr lang="ru-RU" dirty="0" smtClean="0"/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557338"/>
            <a:ext cx="4244975" cy="253682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2060575"/>
            <a:ext cx="3998912" cy="2601913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3500438"/>
            <a:ext cx="4230687" cy="2614612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1187450" y="1052513"/>
            <a:ext cx="2447925" cy="55403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81000" dist="38100" dir="10800000" sx="105000" sy="105000" algn="r" rotWithShape="0">
              <a:prstClr val="black">
                <a:alpha val="40000"/>
              </a:prstClr>
            </a:outerShdw>
          </a:effectLst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Шаг 1: </a:t>
            </a:r>
            <a:r>
              <a:rPr lang="en-US" sz="1200" dirty="0">
                <a:latin typeface="+mn-lt"/>
                <a:cs typeface="Arial" charset="0"/>
                <a:hlinkClick r:id="rId6"/>
              </a:rPr>
              <a:t>www.xerox.ru</a:t>
            </a:r>
            <a:endParaRPr lang="en-US" sz="1200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Шаг 2: </a:t>
            </a:r>
            <a:r>
              <a:rPr lang="ru-RU" sz="1200" dirty="0">
                <a:latin typeface="+mn-lt"/>
                <a:cs typeface="Arial" charset="0"/>
              </a:rPr>
              <a:t>Продукты -</a:t>
            </a:r>
            <a:r>
              <a:rPr lang="en-US" sz="1200" dirty="0">
                <a:latin typeface="+mn-lt"/>
                <a:cs typeface="Arial" charset="0"/>
              </a:rPr>
              <a:t>&gt;</a:t>
            </a:r>
            <a:r>
              <a:rPr lang="ru-RU" sz="1200" dirty="0">
                <a:latin typeface="+mn-lt"/>
                <a:cs typeface="Arial" charset="0"/>
              </a:rPr>
              <a:t> Бумага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27763" y="1557338"/>
            <a:ext cx="2447925" cy="7381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81000" dist="38100" dir="10800000" sx="105000" sy="105000" algn="r" rotWithShape="0">
              <a:prstClr val="black">
                <a:alpha val="40000"/>
              </a:prstClr>
            </a:outerShdw>
          </a:effectLst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Шаг 3: </a:t>
            </a:r>
            <a:r>
              <a:rPr lang="ru-RU" sz="1200" dirty="0">
                <a:latin typeface="+mn-lt"/>
                <a:cs typeface="Arial" charset="0"/>
              </a:rPr>
              <a:t>Полезная информация -</a:t>
            </a:r>
            <a:r>
              <a:rPr lang="en-US" sz="1200" dirty="0">
                <a:latin typeface="+mn-lt"/>
                <a:cs typeface="Arial" charset="0"/>
              </a:rPr>
              <a:t>&gt;</a:t>
            </a:r>
            <a:r>
              <a:rPr lang="ru-RU" sz="1200" dirty="0">
                <a:latin typeface="+mn-lt"/>
                <a:cs typeface="Arial" charset="0"/>
              </a:rPr>
              <a:t> Какая бумага подходит для Вашего оборудования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5375" y="5084763"/>
            <a:ext cx="2808288" cy="11080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81000" dist="38100" dir="10800000" sx="105000" sy="105000" algn="r" rotWithShape="0">
              <a:prstClr val="black">
                <a:alpha val="40000"/>
              </a:prstClr>
            </a:outerShdw>
          </a:effectLst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Шаг 4: </a:t>
            </a:r>
            <a:r>
              <a:rPr lang="ru-RU" sz="1200" dirty="0">
                <a:latin typeface="+mn-lt"/>
                <a:cs typeface="Arial" charset="0"/>
              </a:rPr>
              <a:t>Таблица совместимости материалов: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200" b="1" dirty="0">
                <a:latin typeface="+mn-lt"/>
                <a:cs typeface="Arial" charset="0"/>
              </a:rPr>
              <a:t>XEROX VAP </a:t>
            </a:r>
            <a:r>
              <a:rPr lang="ru-RU" sz="1200" b="1" dirty="0" err="1">
                <a:latin typeface="+mn-lt"/>
                <a:cs typeface="Arial" charset="0"/>
              </a:rPr>
              <a:t>Application</a:t>
            </a:r>
            <a:endParaRPr lang="ru-RU" sz="1200" b="1" dirty="0">
              <a:latin typeface="+mn-lt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  <a:cs typeface="Arial" charset="0"/>
              </a:rPr>
              <a:t>XEROX VAP Wide-Format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  <a:cs typeface="Arial" charset="0"/>
              </a:rPr>
              <a:t>XEROX VAP Cut-Sizes </a:t>
            </a:r>
            <a:endParaRPr lang="ru-RU" sz="1200" dirty="0">
              <a:latin typeface="+mn-lt"/>
              <a:cs typeface="Arial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933825"/>
            <a:ext cx="3398837" cy="2087563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933825"/>
            <a:ext cx="3859213" cy="2087563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42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xerox.ru</a:t>
            </a:r>
            <a:endParaRPr lang="ru-RU" dirty="0" smtClean="0"/>
          </a:p>
        </p:txBody>
      </p:sp>
      <p:cxnSp>
        <p:nvCxnSpPr>
          <p:cNvPr id="54278" name="Straight Arrow Connector 10"/>
          <p:cNvCxnSpPr>
            <a:cxnSpLocks noChangeShapeType="1"/>
          </p:cNvCxnSpPr>
          <p:nvPr/>
        </p:nvCxnSpPr>
        <p:spPr bwMode="auto">
          <a:xfrm>
            <a:off x="1908175" y="5013325"/>
            <a:ext cx="0" cy="503238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560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rcRect l="5905" r="5905"/>
          <a:stretch>
            <a:fillRect/>
          </a:stretch>
        </p:blipFill>
        <p:spPr>
          <a:xfrm>
            <a:off x="4716463" y="620713"/>
            <a:ext cx="3963987" cy="2808287"/>
          </a:xfrm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54280" name="Shape 24"/>
          <p:cNvCxnSpPr>
            <a:cxnSpLocks noChangeShapeType="1"/>
          </p:cNvCxnSpPr>
          <p:nvPr/>
        </p:nvCxnSpPr>
        <p:spPr bwMode="auto">
          <a:xfrm rot="5400000" flipH="1" flipV="1">
            <a:off x="3424237" y="696913"/>
            <a:ext cx="60325" cy="2235200"/>
          </a:xfrm>
          <a:prstGeom prst="curvedConnector2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1763713" y="1916113"/>
            <a:ext cx="3168650" cy="16621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81000" dist="38100" dir="10800000" sx="105000" sy="105000" algn="r" rotWithShape="0">
              <a:prstClr val="black">
                <a:alpha val="40000"/>
              </a:prstClr>
            </a:outerShdw>
          </a:effectLst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Для некоторых материалов доступны дополнительные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Рекомендации по использованию: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200" dirty="0">
                <a:latin typeface="+mn-lt"/>
                <a:cs typeface="Arial" charset="0"/>
              </a:rPr>
              <a:t>в </a:t>
            </a:r>
            <a:r>
              <a:rPr lang="ru-RU" sz="1200" b="1" dirty="0">
                <a:latin typeface="+mn-lt"/>
                <a:cs typeface="Arial" charset="0"/>
              </a:rPr>
              <a:t>Таблице совместимости </a:t>
            </a:r>
            <a:r>
              <a:rPr lang="ru-RU" sz="1200" dirty="0">
                <a:latin typeface="+mn-lt"/>
                <a:cs typeface="Arial" charset="0"/>
              </a:rPr>
              <a:t>выделены синим цветом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200" dirty="0">
                <a:latin typeface="+mn-lt"/>
                <a:cs typeface="Arial" charset="0"/>
              </a:rPr>
              <a:t>на </a:t>
            </a:r>
            <a:r>
              <a:rPr lang="ru-RU" sz="1200" b="1" dirty="0">
                <a:latin typeface="+mn-lt"/>
                <a:cs typeface="Arial" charset="0"/>
              </a:rPr>
              <a:t>странице продукта </a:t>
            </a:r>
            <a:r>
              <a:rPr lang="ru-RU" sz="1200" dirty="0">
                <a:latin typeface="+mn-lt"/>
                <a:cs typeface="Arial" charset="0"/>
              </a:rPr>
              <a:t>по ссылке </a:t>
            </a:r>
            <a:r>
              <a:rPr lang="en-US" sz="1200" dirty="0">
                <a:latin typeface="+mn-lt"/>
                <a:cs typeface="Arial" charset="0"/>
              </a:rPr>
              <a:t>“</a:t>
            </a:r>
            <a:r>
              <a:rPr lang="ru-RU" sz="1200" dirty="0">
                <a:latin typeface="+mn-lt"/>
                <a:cs typeface="Arial" charset="0"/>
              </a:rPr>
              <a:t>Советы и рекомендации по работе с материалом</a:t>
            </a:r>
            <a:r>
              <a:rPr lang="en-US" sz="1200" dirty="0">
                <a:latin typeface="+mn-lt"/>
                <a:cs typeface="Arial" charset="0"/>
              </a:rPr>
              <a:t>”</a:t>
            </a:r>
            <a:endParaRPr lang="ru-RU" sz="1200" dirty="0">
              <a:latin typeface="+mn-lt"/>
              <a:cs typeface="Arial" charset="0"/>
            </a:endParaRPr>
          </a:p>
        </p:txBody>
      </p:sp>
      <p:sp>
        <p:nvSpPr>
          <p:cNvPr id="54282" name="Oval 9"/>
          <p:cNvSpPr>
            <a:spLocks noChangeArrowheads="1"/>
          </p:cNvSpPr>
          <p:nvPr/>
        </p:nvSpPr>
        <p:spPr bwMode="auto">
          <a:xfrm>
            <a:off x="1692275" y="5589588"/>
            <a:ext cx="433388" cy="287337"/>
          </a:xfrm>
          <a:prstGeom prst="ellips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ru-RU" sz="2000"/>
          </a:p>
        </p:txBody>
      </p:sp>
      <p:cxnSp>
        <p:nvCxnSpPr>
          <p:cNvPr id="54283" name="Straight Arrow Connector 10"/>
          <p:cNvCxnSpPr>
            <a:cxnSpLocks noChangeShapeType="1"/>
          </p:cNvCxnSpPr>
          <p:nvPr/>
        </p:nvCxnSpPr>
        <p:spPr bwMode="auto">
          <a:xfrm>
            <a:off x="6227763" y="4941888"/>
            <a:ext cx="0" cy="503237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4284" name="Oval 9"/>
          <p:cNvSpPr>
            <a:spLocks noChangeArrowheads="1"/>
          </p:cNvSpPr>
          <p:nvPr/>
        </p:nvSpPr>
        <p:spPr bwMode="auto">
          <a:xfrm>
            <a:off x="5580063" y="5516563"/>
            <a:ext cx="1295400" cy="215900"/>
          </a:xfrm>
          <a:prstGeom prst="ellips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ru-RU" sz="200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Список специальных материалов </a:t>
            </a:r>
            <a:r>
              <a:rPr lang="en-US" dirty="0" smtClean="0"/>
              <a:t>Xerox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/>
        </p:nvGraphicFramePr>
        <p:xfrm>
          <a:off x="323850" y="898525"/>
          <a:ext cx="8459788" cy="521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003R98057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003R98035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003R98059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145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145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003R98043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003R98054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003R98092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003R98047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350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003R98065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350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003R97513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DuraPaper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007R90516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007R90519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007R98114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007R92045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007R92048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007R92050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Синтетические наклейки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PNT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 прозрачные </a:t>
                      </a:r>
                      <a:r>
                        <a:rPr lang="ru-RU" sz="8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</a:tbl>
          </a:graphicData>
        </a:graphic>
      </p:graphicFrame>
      <p:sp>
        <p:nvSpPr>
          <p:cNvPr id="56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специальных материалов </a:t>
            </a:r>
            <a:r>
              <a:rPr lang="en-US" dirty="0" smtClean="0"/>
              <a:t>Xerox</a:t>
            </a:r>
            <a:endParaRPr lang="ru-RU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/>
        </p:nvGraphicFramePr>
        <p:xfrm>
          <a:off x="323850" y="898525"/>
          <a:ext cx="8459788" cy="5038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7995" marB="17995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007R92052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007R92055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007R92057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007R92059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007R92062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007R92064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003R97344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A4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003R98645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003R98688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450L93576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DuraPaper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003R98250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A4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003R98251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A4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003R98253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003R98252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003R97539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белые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Graphics A3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Opaque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003R97494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прозрачные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Decal A4 Clear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003R97511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белые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Decal A4 Opaque White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бумага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003R99105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2 страницы: белый, желтый цвет бумаги,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003R99108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страницы: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белый, желтый, розовый цвет,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    </a:t>
                      </a:r>
                      <a:r>
                        <a:rPr lang="en-US" sz="800" b="1" i="1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501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003R99111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4 страницы: белый, желтый, розовый, голубой цвет,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бумага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003R99133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страницы: белый, желтый цвет бумаги,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A3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003R99135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страницы: белый, желтый, розовый,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A3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501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003R98661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Отдельные листы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A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CF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последний лист, белый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003R91032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Клей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Padding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Adhesive Glue 1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bottle</a:t>
                      </a:r>
                    </a:p>
                  </a:txBody>
                  <a:tcPr marL="47357" marR="47357" marT="18210" marB="182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7357" marR="47357" marT="18210" marB="18210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Рекламный бланк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003R97246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Бланк с пластиковой карточкой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Docucard A4 1Up 100 листов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868" marR="47868" marT="18407" marB="18407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Рекламный бланк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003R97571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Бланк с пластиковой карточкой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Docucard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А4 1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Up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07" marB="18407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Фоторешения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003R96904</a:t>
                      </a: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Фото-оригами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PHOTO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FUNFLIP</a:t>
                      </a: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5" marB="17995"/>
                </a:tc>
              </a:tr>
            </a:tbl>
          </a:graphicData>
        </a:graphic>
      </p:graphicFrame>
      <p:sp>
        <p:nvSpPr>
          <p:cNvPr id="574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dirty="0" smtClean="0"/>
              <a:t>Специальные материалы </a:t>
            </a:r>
            <a:r>
              <a:rPr lang="en-US" dirty="0" smtClean="0"/>
              <a:t>Xerox</a:t>
            </a:r>
            <a:br>
              <a:rPr lang="en-US" dirty="0" smtClean="0"/>
            </a:br>
            <a:r>
              <a:rPr lang="ru-RU" dirty="0" smtClean="0"/>
              <a:t>для лазерной печати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Лазерная печать упрощает бизнес-процессы: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Высококачественная печать </a:t>
            </a:r>
            <a:r>
              <a:rPr lang="ru-RU" b="1" dirty="0" smtClean="0">
                <a:solidFill>
                  <a:srgbClr val="404040"/>
                </a:solidFill>
              </a:rPr>
              <a:t>коротких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средних</a:t>
            </a:r>
            <a:r>
              <a:rPr lang="ru-RU" dirty="0" smtClean="0">
                <a:solidFill>
                  <a:srgbClr val="404040"/>
                </a:solidFill>
              </a:rPr>
              <a:t> тиражей от одной копии.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Высокая </a:t>
            </a:r>
            <a:r>
              <a:rPr lang="ru-RU" b="1" dirty="0" err="1" smtClean="0">
                <a:solidFill>
                  <a:srgbClr val="404040"/>
                </a:solidFill>
              </a:rPr>
              <a:t>персонализация</a:t>
            </a:r>
            <a:r>
              <a:rPr lang="ru-RU" dirty="0" smtClean="0">
                <a:solidFill>
                  <a:srgbClr val="404040"/>
                </a:solidFill>
              </a:rPr>
              <a:t> – добавление переменных данных и штрих кодов на каждую копию.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Печать по </a:t>
            </a:r>
            <a:r>
              <a:rPr lang="ru-RU" b="1" dirty="0" smtClean="0">
                <a:solidFill>
                  <a:srgbClr val="404040"/>
                </a:solidFill>
              </a:rPr>
              <a:t>требованию</a:t>
            </a:r>
            <a:r>
              <a:rPr lang="ru-RU" dirty="0" smtClean="0">
                <a:solidFill>
                  <a:srgbClr val="404040"/>
                </a:solidFill>
              </a:rPr>
              <a:t> </a:t>
            </a:r>
            <a:r>
              <a:rPr lang="ru-RU" i="1" dirty="0" smtClean="0">
                <a:solidFill>
                  <a:srgbClr val="404040"/>
                </a:solidFill>
              </a:rPr>
              <a:t>–</a:t>
            </a:r>
            <a:r>
              <a:rPr lang="ru-RU" dirty="0" smtClean="0">
                <a:solidFill>
                  <a:srgbClr val="404040"/>
                </a:solidFill>
              </a:rPr>
              <a:t> печатайте столько, сколько необходимо и только тогда, когда это действительно необходимо.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Простая </a:t>
            </a:r>
            <a:r>
              <a:rPr lang="ru-RU" dirty="0" smtClean="0">
                <a:solidFill>
                  <a:srgbClr val="404040"/>
                </a:solidFill>
              </a:rPr>
              <a:t>печать из офиса – большинство материалов можно запечатывать на офисном принтере среднего класса.</a:t>
            </a:r>
            <a:endParaRPr lang="en-US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en-US" dirty="0" smtClean="0">
              <a:solidFill>
                <a:srgbClr val="404040"/>
              </a:solidFill>
            </a:endParaRPr>
          </a:p>
          <a:p>
            <a:pPr marL="0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Специальные материалы открывают новые возможности</a:t>
            </a:r>
            <a:r>
              <a:rPr lang="en-US" sz="1600" dirty="0" smtClean="0">
                <a:solidFill>
                  <a:srgbClr val="404040"/>
                </a:solidFill>
              </a:rPr>
              <a:t>:</a:t>
            </a:r>
            <a:endParaRPr lang="ru-RU" sz="16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ru-RU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Уникальная </a:t>
            </a:r>
            <a:r>
              <a:rPr lang="ru-RU" b="1" dirty="0" smtClean="0">
                <a:solidFill>
                  <a:srgbClr val="404040"/>
                </a:solidFill>
              </a:rPr>
              <a:t>прочность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стойкость к агрессивным воздействиям</a:t>
            </a:r>
            <a:r>
              <a:rPr lang="ru-RU" dirty="0" smtClean="0">
                <a:solidFill>
                  <a:srgbClr val="404040"/>
                </a:solidFill>
              </a:rPr>
              <a:t> внешней среды – синтетические материалы.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Отсутствие необходимости заказывать, ждать исполнения и хранить</a:t>
            </a:r>
            <a:r>
              <a:rPr lang="ru-RU" dirty="0" smtClean="0">
                <a:solidFill>
                  <a:srgbClr val="404040"/>
                </a:solidFill>
              </a:rPr>
              <a:t> у себя офсетные тиражи </a:t>
            </a:r>
            <a:r>
              <a:rPr lang="ru-RU" dirty="0" err="1" smtClean="0">
                <a:solidFill>
                  <a:srgbClr val="404040"/>
                </a:solidFill>
              </a:rPr>
              <a:t>логистических</a:t>
            </a:r>
            <a:r>
              <a:rPr lang="ru-RU" dirty="0" smtClean="0">
                <a:solidFill>
                  <a:srgbClr val="404040"/>
                </a:solidFill>
              </a:rPr>
              <a:t> и сервисных бланков – </a:t>
            </a:r>
            <a:r>
              <a:rPr lang="ru-RU" dirty="0" err="1" smtClean="0">
                <a:solidFill>
                  <a:srgbClr val="404040"/>
                </a:solidFill>
              </a:rPr>
              <a:t>самокопирующая</a:t>
            </a:r>
            <a:r>
              <a:rPr lang="ru-RU" dirty="0" smtClean="0">
                <a:solidFill>
                  <a:srgbClr val="404040"/>
                </a:solidFill>
              </a:rPr>
              <a:t> бумага.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Оперативное изготовление маркетинговой продукции </a:t>
            </a:r>
            <a:r>
              <a:rPr lang="ru-RU" dirty="0" smtClean="0">
                <a:solidFill>
                  <a:srgbClr val="404040"/>
                </a:solidFill>
              </a:rPr>
              <a:t>с высокой </a:t>
            </a:r>
            <a:r>
              <a:rPr lang="ru-RU" dirty="0" err="1" smtClean="0">
                <a:solidFill>
                  <a:srgbClr val="404040"/>
                </a:solidFill>
              </a:rPr>
              <a:t>персонализацией</a:t>
            </a:r>
            <a:r>
              <a:rPr lang="ru-RU" dirty="0" smtClean="0">
                <a:solidFill>
                  <a:srgbClr val="404040"/>
                </a:solidFill>
              </a:rPr>
              <a:t> – </a:t>
            </a:r>
            <a:r>
              <a:rPr lang="ru-RU" dirty="0" err="1" smtClean="0">
                <a:solidFill>
                  <a:srgbClr val="404040"/>
                </a:solidFill>
              </a:rPr>
              <a:t>креативные</a:t>
            </a:r>
            <a:r>
              <a:rPr lang="ru-RU" dirty="0" smtClean="0">
                <a:solidFill>
                  <a:srgbClr val="404040"/>
                </a:solidFill>
              </a:rPr>
              <a:t> материалы.</a:t>
            </a:r>
            <a:endParaRPr lang="en-US" dirty="0" smtClean="0">
              <a:solidFill>
                <a:srgbClr val="404040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46125" y="1682750"/>
            <a:ext cx="334963" cy="1771650"/>
            <a:chOff x="746125" y="1682750"/>
            <a:chExt cx="334963" cy="1771650"/>
          </a:xfrm>
        </p:grpSpPr>
        <p:sp>
          <p:nvSpPr>
            <p:cNvPr id="29715" name="Freeform 140"/>
            <p:cNvSpPr>
              <a:spLocks noChangeAspect="1" noEditPoints="1"/>
            </p:cNvSpPr>
            <p:nvPr/>
          </p:nvSpPr>
          <p:spPr bwMode="auto">
            <a:xfrm>
              <a:off x="774700" y="1682750"/>
              <a:ext cx="255588" cy="320675"/>
            </a:xfrm>
            <a:custGeom>
              <a:avLst/>
              <a:gdLst>
                <a:gd name="T0" fmla="*/ 2147483647 w 2288"/>
                <a:gd name="T1" fmla="*/ 2147483647 h 2880"/>
                <a:gd name="T2" fmla="*/ 2147483647 w 2288"/>
                <a:gd name="T3" fmla="*/ 2147483647 h 2880"/>
                <a:gd name="T4" fmla="*/ 2147483647 w 2288"/>
                <a:gd name="T5" fmla="*/ 2147483647 h 2880"/>
                <a:gd name="T6" fmla="*/ 2147483647 w 2288"/>
                <a:gd name="T7" fmla="*/ 2147483647 h 2880"/>
                <a:gd name="T8" fmla="*/ 2147483647 w 2288"/>
                <a:gd name="T9" fmla="*/ 2147483647 h 2880"/>
                <a:gd name="T10" fmla="*/ 2147483647 w 2288"/>
                <a:gd name="T11" fmla="*/ 2147483647 h 2880"/>
                <a:gd name="T12" fmla="*/ 0 w 2288"/>
                <a:gd name="T13" fmla="*/ 2147483647 h 2880"/>
                <a:gd name="T14" fmla="*/ 2147483647 w 2288"/>
                <a:gd name="T15" fmla="*/ 2147483647 h 2880"/>
                <a:gd name="T16" fmla="*/ 2147483647 w 2288"/>
                <a:gd name="T17" fmla="*/ 2147483647 h 2880"/>
                <a:gd name="T18" fmla="*/ 2147483647 w 2288"/>
                <a:gd name="T19" fmla="*/ 2147483647 h 2880"/>
                <a:gd name="T20" fmla="*/ 2147483647 w 2288"/>
                <a:gd name="T21" fmla="*/ 2147483647 h 2880"/>
                <a:gd name="T22" fmla="*/ 2147483647 w 2288"/>
                <a:gd name="T23" fmla="*/ 2147483647 h 2880"/>
                <a:gd name="T24" fmla="*/ 2147483647 w 2288"/>
                <a:gd name="T25" fmla="*/ 0 h 2880"/>
                <a:gd name="T26" fmla="*/ 2147483647 w 2288"/>
                <a:gd name="T27" fmla="*/ 2147483647 h 2880"/>
                <a:gd name="T28" fmla="*/ 2147483647 w 2288"/>
                <a:gd name="T29" fmla="*/ 2147483647 h 2880"/>
                <a:gd name="T30" fmla="*/ 2147483647 w 2288"/>
                <a:gd name="T31" fmla="*/ 2147483647 h 2880"/>
                <a:gd name="T32" fmla="*/ 2147483647 w 2288"/>
                <a:gd name="T33" fmla="*/ 2147483647 h 2880"/>
                <a:gd name="T34" fmla="*/ 2147483647 w 2288"/>
                <a:gd name="T35" fmla="*/ 2147483647 h 2880"/>
                <a:gd name="T36" fmla="*/ 2147483647 w 2288"/>
                <a:gd name="T37" fmla="*/ 2147483647 h 2880"/>
                <a:gd name="T38" fmla="*/ 2147483647 w 2288"/>
                <a:gd name="T39" fmla="*/ 2147483647 h 2880"/>
                <a:gd name="T40" fmla="*/ 2147483647 w 2288"/>
                <a:gd name="T41" fmla="*/ 2147483647 h 2880"/>
                <a:gd name="T42" fmla="*/ 2147483647 w 2288"/>
                <a:gd name="T43" fmla="*/ 2147483647 h 2880"/>
                <a:gd name="T44" fmla="*/ 2147483647 w 2288"/>
                <a:gd name="T45" fmla="*/ 2147483647 h 2880"/>
                <a:gd name="T46" fmla="*/ 2147483647 w 2288"/>
                <a:gd name="T47" fmla="*/ 2147483647 h 2880"/>
                <a:gd name="T48" fmla="*/ 2147483647 w 2288"/>
                <a:gd name="T49" fmla="*/ 2147483647 h 2880"/>
                <a:gd name="T50" fmla="*/ 2147483647 w 2288"/>
                <a:gd name="T51" fmla="*/ 2147483647 h 2880"/>
                <a:gd name="T52" fmla="*/ 2147483647 w 2288"/>
                <a:gd name="T53" fmla="*/ 2147483647 h 2880"/>
                <a:gd name="T54" fmla="*/ 2147483647 w 2288"/>
                <a:gd name="T55" fmla="*/ 2147483647 h 2880"/>
                <a:gd name="T56" fmla="*/ 2147483647 w 2288"/>
                <a:gd name="T57" fmla="*/ 2147483647 h 2880"/>
                <a:gd name="T58" fmla="*/ 2147483647 w 2288"/>
                <a:gd name="T59" fmla="*/ 2147483647 h 2880"/>
                <a:gd name="T60" fmla="*/ 2147483647 w 2288"/>
                <a:gd name="T61" fmla="*/ 2147483647 h 2880"/>
                <a:gd name="T62" fmla="*/ 2147483647 w 2288"/>
                <a:gd name="T63" fmla="*/ 2147483647 h 2880"/>
                <a:gd name="T64" fmla="*/ 2147483647 w 2288"/>
                <a:gd name="T65" fmla="*/ 2147483647 h 2880"/>
                <a:gd name="T66" fmla="*/ 2147483647 w 2288"/>
                <a:gd name="T67" fmla="*/ 2147483647 h 2880"/>
                <a:gd name="T68" fmla="*/ 2147483647 w 2288"/>
                <a:gd name="T69" fmla="*/ 2147483647 h 2880"/>
                <a:gd name="T70" fmla="*/ 2147483647 w 2288"/>
                <a:gd name="T71" fmla="*/ 2147483647 h 2880"/>
                <a:gd name="T72" fmla="*/ 2147483647 w 2288"/>
                <a:gd name="T73" fmla="*/ 2147483647 h 2880"/>
                <a:gd name="T74" fmla="*/ 2147483647 w 2288"/>
                <a:gd name="T75" fmla="*/ 2147483647 h 2880"/>
                <a:gd name="T76" fmla="*/ 2147483647 w 2288"/>
                <a:gd name="T77" fmla="*/ 2147483647 h 2880"/>
                <a:gd name="T78" fmla="*/ 2147483647 w 2288"/>
                <a:gd name="T79" fmla="*/ 2147483647 h 2880"/>
                <a:gd name="T80" fmla="*/ 2147483647 w 2288"/>
                <a:gd name="T81" fmla="*/ 2147483647 h 2880"/>
                <a:gd name="T82" fmla="*/ 2147483647 w 2288"/>
                <a:gd name="T83" fmla="*/ 2147483647 h 2880"/>
                <a:gd name="T84" fmla="*/ 2147483647 w 2288"/>
                <a:gd name="T85" fmla="*/ 2147483647 h 2880"/>
                <a:gd name="T86" fmla="*/ 2147483647 w 2288"/>
                <a:gd name="T87" fmla="*/ 2147483647 h 2880"/>
                <a:gd name="T88" fmla="*/ 2147483647 w 2288"/>
                <a:gd name="T89" fmla="*/ 2147483647 h 2880"/>
                <a:gd name="T90" fmla="*/ 2147483647 w 2288"/>
                <a:gd name="T91" fmla="*/ 2147483647 h 2880"/>
                <a:gd name="T92" fmla="*/ 2147483647 w 2288"/>
                <a:gd name="T93" fmla="*/ 2147483647 h 2880"/>
                <a:gd name="T94" fmla="*/ 2147483647 w 2288"/>
                <a:gd name="T95" fmla="*/ 2147483647 h 2880"/>
                <a:gd name="T96" fmla="*/ 2147483647 w 2288"/>
                <a:gd name="T97" fmla="*/ 2147483647 h 2880"/>
                <a:gd name="T98" fmla="*/ 2147483647 w 2288"/>
                <a:gd name="T99" fmla="*/ 2147483647 h 2880"/>
                <a:gd name="T100" fmla="*/ 2147483647 w 2288"/>
                <a:gd name="T101" fmla="*/ 2147483647 h 2880"/>
                <a:gd name="T102" fmla="*/ 2147483647 w 2288"/>
                <a:gd name="T103" fmla="*/ 2147483647 h 2880"/>
                <a:gd name="T104" fmla="*/ 2147483647 w 2288"/>
                <a:gd name="T105" fmla="*/ 2147483647 h 28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88"/>
                <a:gd name="T160" fmla="*/ 0 h 2880"/>
                <a:gd name="T161" fmla="*/ 2288 w 2288"/>
                <a:gd name="T162" fmla="*/ 2880 h 28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88" h="2880">
                  <a:moveTo>
                    <a:pt x="764" y="974"/>
                  </a:moveTo>
                  <a:lnTo>
                    <a:pt x="764" y="974"/>
                  </a:lnTo>
                  <a:lnTo>
                    <a:pt x="764" y="2140"/>
                  </a:lnTo>
                  <a:lnTo>
                    <a:pt x="184" y="2286"/>
                  </a:lnTo>
                  <a:lnTo>
                    <a:pt x="158" y="2290"/>
                  </a:lnTo>
                  <a:lnTo>
                    <a:pt x="136" y="2292"/>
                  </a:lnTo>
                  <a:lnTo>
                    <a:pt x="114" y="2292"/>
                  </a:lnTo>
                  <a:lnTo>
                    <a:pt x="96" y="2290"/>
                  </a:lnTo>
                  <a:lnTo>
                    <a:pt x="78" y="2286"/>
                  </a:lnTo>
                  <a:lnTo>
                    <a:pt x="64" y="2280"/>
                  </a:lnTo>
                  <a:lnTo>
                    <a:pt x="50" y="2272"/>
                  </a:lnTo>
                  <a:lnTo>
                    <a:pt x="40" y="2262"/>
                  </a:lnTo>
                  <a:lnTo>
                    <a:pt x="30" y="2250"/>
                  </a:lnTo>
                  <a:lnTo>
                    <a:pt x="22" y="2236"/>
                  </a:lnTo>
                  <a:lnTo>
                    <a:pt x="14" y="2222"/>
                  </a:lnTo>
                  <a:lnTo>
                    <a:pt x="10" y="2206"/>
                  </a:lnTo>
                  <a:lnTo>
                    <a:pt x="6" y="2188"/>
                  </a:lnTo>
                  <a:lnTo>
                    <a:pt x="2" y="2168"/>
                  </a:lnTo>
                  <a:lnTo>
                    <a:pt x="0" y="2126"/>
                  </a:lnTo>
                  <a:lnTo>
                    <a:pt x="0" y="494"/>
                  </a:lnTo>
                  <a:lnTo>
                    <a:pt x="2" y="460"/>
                  </a:lnTo>
                  <a:lnTo>
                    <a:pt x="8" y="430"/>
                  </a:lnTo>
                  <a:lnTo>
                    <a:pt x="18" y="404"/>
                  </a:lnTo>
                  <a:lnTo>
                    <a:pt x="28" y="380"/>
                  </a:lnTo>
                  <a:lnTo>
                    <a:pt x="42" y="358"/>
                  </a:lnTo>
                  <a:lnTo>
                    <a:pt x="58" y="340"/>
                  </a:lnTo>
                  <a:lnTo>
                    <a:pt x="74" y="324"/>
                  </a:lnTo>
                  <a:lnTo>
                    <a:pt x="90" y="310"/>
                  </a:lnTo>
                  <a:lnTo>
                    <a:pt x="108" y="298"/>
                  </a:lnTo>
                  <a:lnTo>
                    <a:pt x="124" y="288"/>
                  </a:lnTo>
                  <a:lnTo>
                    <a:pt x="152" y="276"/>
                  </a:lnTo>
                  <a:lnTo>
                    <a:pt x="172" y="268"/>
                  </a:lnTo>
                  <a:lnTo>
                    <a:pt x="180" y="266"/>
                  </a:lnTo>
                  <a:lnTo>
                    <a:pt x="1260" y="4"/>
                  </a:lnTo>
                  <a:lnTo>
                    <a:pt x="1276" y="0"/>
                  </a:lnTo>
                  <a:lnTo>
                    <a:pt x="1290" y="0"/>
                  </a:lnTo>
                  <a:lnTo>
                    <a:pt x="1304" y="2"/>
                  </a:lnTo>
                  <a:lnTo>
                    <a:pt x="1316" y="6"/>
                  </a:lnTo>
                  <a:lnTo>
                    <a:pt x="1328" y="12"/>
                  </a:lnTo>
                  <a:lnTo>
                    <a:pt x="1340" y="20"/>
                  </a:lnTo>
                  <a:lnTo>
                    <a:pt x="1350" y="28"/>
                  </a:lnTo>
                  <a:lnTo>
                    <a:pt x="1358" y="38"/>
                  </a:lnTo>
                  <a:lnTo>
                    <a:pt x="1366" y="50"/>
                  </a:lnTo>
                  <a:lnTo>
                    <a:pt x="1372" y="60"/>
                  </a:lnTo>
                  <a:lnTo>
                    <a:pt x="1384" y="86"/>
                  </a:lnTo>
                  <a:lnTo>
                    <a:pt x="1390" y="110"/>
                  </a:lnTo>
                  <a:lnTo>
                    <a:pt x="1392" y="134"/>
                  </a:lnTo>
                  <a:lnTo>
                    <a:pt x="1392" y="638"/>
                  </a:lnTo>
                  <a:lnTo>
                    <a:pt x="944" y="746"/>
                  </a:lnTo>
                  <a:lnTo>
                    <a:pt x="938" y="748"/>
                  </a:lnTo>
                  <a:lnTo>
                    <a:pt x="916" y="756"/>
                  </a:lnTo>
                  <a:lnTo>
                    <a:pt x="888" y="768"/>
                  </a:lnTo>
                  <a:lnTo>
                    <a:pt x="872" y="778"/>
                  </a:lnTo>
                  <a:lnTo>
                    <a:pt x="854" y="790"/>
                  </a:lnTo>
                  <a:lnTo>
                    <a:pt x="838" y="804"/>
                  </a:lnTo>
                  <a:lnTo>
                    <a:pt x="822" y="820"/>
                  </a:lnTo>
                  <a:lnTo>
                    <a:pt x="806" y="838"/>
                  </a:lnTo>
                  <a:lnTo>
                    <a:pt x="792" y="860"/>
                  </a:lnTo>
                  <a:lnTo>
                    <a:pt x="782" y="884"/>
                  </a:lnTo>
                  <a:lnTo>
                    <a:pt x="772" y="910"/>
                  </a:lnTo>
                  <a:lnTo>
                    <a:pt x="766" y="940"/>
                  </a:lnTo>
                  <a:lnTo>
                    <a:pt x="764" y="974"/>
                  </a:lnTo>
                  <a:close/>
                  <a:moveTo>
                    <a:pt x="896" y="2712"/>
                  </a:moveTo>
                  <a:lnTo>
                    <a:pt x="896" y="2712"/>
                  </a:lnTo>
                  <a:lnTo>
                    <a:pt x="898" y="2754"/>
                  </a:lnTo>
                  <a:lnTo>
                    <a:pt x="900" y="2774"/>
                  </a:lnTo>
                  <a:lnTo>
                    <a:pt x="904" y="2792"/>
                  </a:lnTo>
                  <a:lnTo>
                    <a:pt x="910" y="2808"/>
                  </a:lnTo>
                  <a:lnTo>
                    <a:pt x="916" y="2824"/>
                  </a:lnTo>
                  <a:lnTo>
                    <a:pt x="926" y="2838"/>
                  </a:lnTo>
                  <a:lnTo>
                    <a:pt x="934" y="2850"/>
                  </a:lnTo>
                  <a:lnTo>
                    <a:pt x="946" y="2860"/>
                  </a:lnTo>
                  <a:lnTo>
                    <a:pt x="960" y="2868"/>
                  </a:lnTo>
                  <a:lnTo>
                    <a:pt x="974" y="2874"/>
                  </a:lnTo>
                  <a:lnTo>
                    <a:pt x="992" y="2878"/>
                  </a:lnTo>
                  <a:lnTo>
                    <a:pt x="1010" y="2880"/>
                  </a:lnTo>
                  <a:lnTo>
                    <a:pt x="1030" y="2880"/>
                  </a:lnTo>
                  <a:lnTo>
                    <a:pt x="1054" y="2878"/>
                  </a:lnTo>
                  <a:lnTo>
                    <a:pt x="1080" y="2872"/>
                  </a:lnTo>
                  <a:lnTo>
                    <a:pt x="2156" y="2604"/>
                  </a:lnTo>
                  <a:lnTo>
                    <a:pt x="2162" y="2600"/>
                  </a:lnTo>
                  <a:lnTo>
                    <a:pt x="2176" y="2592"/>
                  </a:lnTo>
                  <a:lnTo>
                    <a:pt x="2198" y="2578"/>
                  </a:lnTo>
                  <a:lnTo>
                    <a:pt x="2210" y="2568"/>
                  </a:lnTo>
                  <a:lnTo>
                    <a:pt x="2222" y="2556"/>
                  </a:lnTo>
                  <a:lnTo>
                    <a:pt x="2234" y="2540"/>
                  </a:lnTo>
                  <a:lnTo>
                    <a:pt x="2246" y="2524"/>
                  </a:lnTo>
                  <a:lnTo>
                    <a:pt x="2258" y="2504"/>
                  </a:lnTo>
                  <a:lnTo>
                    <a:pt x="2266" y="2482"/>
                  </a:lnTo>
                  <a:lnTo>
                    <a:pt x="2276" y="2456"/>
                  </a:lnTo>
                  <a:lnTo>
                    <a:pt x="2282" y="2428"/>
                  </a:lnTo>
                  <a:lnTo>
                    <a:pt x="2286" y="2398"/>
                  </a:lnTo>
                  <a:lnTo>
                    <a:pt x="2288" y="2362"/>
                  </a:lnTo>
                  <a:lnTo>
                    <a:pt x="2288" y="1354"/>
                  </a:lnTo>
                  <a:lnTo>
                    <a:pt x="1904" y="1446"/>
                  </a:lnTo>
                  <a:lnTo>
                    <a:pt x="1878" y="1452"/>
                  </a:lnTo>
                  <a:lnTo>
                    <a:pt x="1852" y="1452"/>
                  </a:lnTo>
                  <a:lnTo>
                    <a:pt x="1830" y="1450"/>
                  </a:lnTo>
                  <a:lnTo>
                    <a:pt x="1808" y="1446"/>
                  </a:lnTo>
                  <a:lnTo>
                    <a:pt x="1788" y="1438"/>
                  </a:lnTo>
                  <a:lnTo>
                    <a:pt x="1770" y="1428"/>
                  </a:lnTo>
                  <a:lnTo>
                    <a:pt x="1754" y="1414"/>
                  </a:lnTo>
                  <a:lnTo>
                    <a:pt x="1740" y="1400"/>
                  </a:lnTo>
                  <a:lnTo>
                    <a:pt x="1726" y="1384"/>
                  </a:lnTo>
                  <a:lnTo>
                    <a:pt x="1714" y="1364"/>
                  </a:lnTo>
                  <a:lnTo>
                    <a:pt x="1704" y="1344"/>
                  </a:lnTo>
                  <a:lnTo>
                    <a:pt x="1696" y="1324"/>
                  </a:lnTo>
                  <a:lnTo>
                    <a:pt x="1688" y="1302"/>
                  </a:lnTo>
                  <a:lnTo>
                    <a:pt x="1682" y="1280"/>
                  </a:lnTo>
                  <a:lnTo>
                    <a:pt x="1678" y="1258"/>
                  </a:lnTo>
                  <a:lnTo>
                    <a:pt x="1676" y="1234"/>
                  </a:lnTo>
                  <a:lnTo>
                    <a:pt x="1658" y="940"/>
                  </a:lnTo>
                  <a:lnTo>
                    <a:pt x="1646" y="714"/>
                  </a:lnTo>
                  <a:lnTo>
                    <a:pt x="1076" y="854"/>
                  </a:lnTo>
                  <a:lnTo>
                    <a:pt x="1068" y="856"/>
                  </a:lnTo>
                  <a:lnTo>
                    <a:pt x="1048" y="862"/>
                  </a:lnTo>
                  <a:lnTo>
                    <a:pt x="1020" y="876"/>
                  </a:lnTo>
                  <a:lnTo>
                    <a:pt x="1002" y="884"/>
                  </a:lnTo>
                  <a:lnTo>
                    <a:pt x="986" y="896"/>
                  </a:lnTo>
                  <a:lnTo>
                    <a:pt x="970" y="910"/>
                  </a:lnTo>
                  <a:lnTo>
                    <a:pt x="954" y="926"/>
                  </a:lnTo>
                  <a:lnTo>
                    <a:pt x="938" y="944"/>
                  </a:lnTo>
                  <a:lnTo>
                    <a:pt x="924" y="966"/>
                  </a:lnTo>
                  <a:lnTo>
                    <a:pt x="912" y="990"/>
                  </a:lnTo>
                  <a:lnTo>
                    <a:pt x="904" y="1018"/>
                  </a:lnTo>
                  <a:lnTo>
                    <a:pt x="898" y="1048"/>
                  </a:lnTo>
                  <a:lnTo>
                    <a:pt x="896" y="1080"/>
                  </a:lnTo>
                  <a:lnTo>
                    <a:pt x="896" y="2712"/>
                  </a:lnTo>
                  <a:close/>
                  <a:moveTo>
                    <a:pt x="1764" y="700"/>
                  </a:moveTo>
                  <a:lnTo>
                    <a:pt x="2264" y="1228"/>
                  </a:lnTo>
                  <a:lnTo>
                    <a:pt x="1920" y="1320"/>
                  </a:lnTo>
                  <a:lnTo>
                    <a:pt x="1894" y="1324"/>
                  </a:lnTo>
                  <a:lnTo>
                    <a:pt x="1872" y="1324"/>
                  </a:lnTo>
                  <a:lnTo>
                    <a:pt x="1852" y="1320"/>
                  </a:lnTo>
                  <a:lnTo>
                    <a:pt x="1842" y="1316"/>
                  </a:lnTo>
                  <a:lnTo>
                    <a:pt x="1834" y="1310"/>
                  </a:lnTo>
                  <a:lnTo>
                    <a:pt x="1826" y="1306"/>
                  </a:lnTo>
                  <a:lnTo>
                    <a:pt x="1820" y="1298"/>
                  </a:lnTo>
                  <a:lnTo>
                    <a:pt x="1814" y="1290"/>
                  </a:lnTo>
                  <a:lnTo>
                    <a:pt x="1808" y="1282"/>
                  </a:lnTo>
                  <a:lnTo>
                    <a:pt x="1800" y="1262"/>
                  </a:lnTo>
                  <a:lnTo>
                    <a:pt x="1794" y="1236"/>
                  </a:lnTo>
                  <a:lnTo>
                    <a:pt x="1764" y="7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6" name="Freeform 87"/>
            <p:cNvSpPr>
              <a:spLocks noChangeAspect="1" noEditPoints="1"/>
            </p:cNvSpPr>
            <p:nvPr/>
          </p:nvSpPr>
          <p:spPr bwMode="auto">
            <a:xfrm>
              <a:off x="746125" y="2195513"/>
              <a:ext cx="320675" cy="252412"/>
            </a:xfrm>
            <a:custGeom>
              <a:avLst/>
              <a:gdLst>
                <a:gd name="T0" fmla="*/ 2147483647 w 2880"/>
                <a:gd name="T1" fmla="*/ 2147483647 h 2268"/>
                <a:gd name="T2" fmla="*/ 2147483647 w 2880"/>
                <a:gd name="T3" fmla="*/ 2147483647 h 2268"/>
                <a:gd name="T4" fmla="*/ 2147483647 w 2880"/>
                <a:gd name="T5" fmla="*/ 2147483647 h 2268"/>
                <a:gd name="T6" fmla="*/ 2147483647 w 2880"/>
                <a:gd name="T7" fmla="*/ 2147483647 h 2268"/>
                <a:gd name="T8" fmla="*/ 2147483647 w 2880"/>
                <a:gd name="T9" fmla="*/ 2147483647 h 2268"/>
                <a:gd name="T10" fmla="*/ 2147483647 w 2880"/>
                <a:gd name="T11" fmla="*/ 2147483647 h 2268"/>
                <a:gd name="T12" fmla="*/ 2147483647 w 2880"/>
                <a:gd name="T13" fmla="*/ 2147483647 h 2268"/>
                <a:gd name="T14" fmla="*/ 2147483647 w 2880"/>
                <a:gd name="T15" fmla="*/ 2147483647 h 2268"/>
                <a:gd name="T16" fmla="*/ 2147483647 w 2880"/>
                <a:gd name="T17" fmla="*/ 2147483647 h 2268"/>
                <a:gd name="T18" fmla="*/ 2147483647 w 2880"/>
                <a:gd name="T19" fmla="*/ 2147483647 h 2268"/>
                <a:gd name="T20" fmla="*/ 2147483647 w 2880"/>
                <a:gd name="T21" fmla="*/ 2147483647 h 2268"/>
                <a:gd name="T22" fmla="*/ 2147483647 w 2880"/>
                <a:gd name="T23" fmla="*/ 2147483647 h 2268"/>
                <a:gd name="T24" fmla="*/ 2147483647 w 2880"/>
                <a:gd name="T25" fmla="*/ 2147483647 h 2268"/>
                <a:gd name="T26" fmla="*/ 2147483647 w 2880"/>
                <a:gd name="T27" fmla="*/ 2147483647 h 2268"/>
                <a:gd name="T28" fmla="*/ 2147483647 w 2880"/>
                <a:gd name="T29" fmla="*/ 2147483647 h 2268"/>
                <a:gd name="T30" fmla="*/ 2147483647 w 2880"/>
                <a:gd name="T31" fmla="*/ 2147483647 h 2268"/>
                <a:gd name="T32" fmla="*/ 2147483647 w 2880"/>
                <a:gd name="T33" fmla="*/ 2147483647 h 2268"/>
                <a:gd name="T34" fmla="*/ 2147483647 w 2880"/>
                <a:gd name="T35" fmla="*/ 2147483647 h 2268"/>
                <a:gd name="T36" fmla="*/ 2147483647 w 2880"/>
                <a:gd name="T37" fmla="*/ 2147483647 h 2268"/>
                <a:gd name="T38" fmla="*/ 2147483647 w 2880"/>
                <a:gd name="T39" fmla="*/ 2147483647 h 2268"/>
                <a:gd name="T40" fmla="*/ 2147483647 w 2880"/>
                <a:gd name="T41" fmla="*/ 2147483647 h 2268"/>
                <a:gd name="T42" fmla="*/ 2147483647 w 2880"/>
                <a:gd name="T43" fmla="*/ 2147483647 h 2268"/>
                <a:gd name="T44" fmla="*/ 2147483647 w 2880"/>
                <a:gd name="T45" fmla="*/ 2147483647 h 2268"/>
                <a:gd name="T46" fmla="*/ 2147483647 w 2880"/>
                <a:gd name="T47" fmla="*/ 2147483647 h 2268"/>
                <a:gd name="T48" fmla="*/ 2147483647 w 2880"/>
                <a:gd name="T49" fmla="*/ 2147483647 h 2268"/>
                <a:gd name="T50" fmla="*/ 2147483647 w 2880"/>
                <a:gd name="T51" fmla="*/ 2147483647 h 2268"/>
                <a:gd name="T52" fmla="*/ 2147483647 w 2880"/>
                <a:gd name="T53" fmla="*/ 2147483647 h 2268"/>
                <a:gd name="T54" fmla="*/ 2147483647 w 2880"/>
                <a:gd name="T55" fmla="*/ 2147483647 h 2268"/>
                <a:gd name="T56" fmla="*/ 2147483647 w 2880"/>
                <a:gd name="T57" fmla="*/ 2147483647 h 2268"/>
                <a:gd name="T58" fmla="*/ 2147483647 w 2880"/>
                <a:gd name="T59" fmla="*/ 2147483647 h 2268"/>
                <a:gd name="T60" fmla="*/ 2147483647 w 2880"/>
                <a:gd name="T61" fmla="*/ 2147483647 h 2268"/>
                <a:gd name="T62" fmla="*/ 2147483647 w 2880"/>
                <a:gd name="T63" fmla="*/ 2147483647 h 2268"/>
                <a:gd name="T64" fmla="*/ 2147483647 w 2880"/>
                <a:gd name="T65" fmla="*/ 2147483647 h 2268"/>
                <a:gd name="T66" fmla="*/ 2147483647 w 2880"/>
                <a:gd name="T67" fmla="*/ 2147483647 h 2268"/>
                <a:gd name="T68" fmla="*/ 2147483647 w 2880"/>
                <a:gd name="T69" fmla="*/ 2147483647 h 2268"/>
                <a:gd name="T70" fmla="*/ 2147483647 w 2880"/>
                <a:gd name="T71" fmla="*/ 2147483647 h 2268"/>
                <a:gd name="T72" fmla="*/ 2147483647 w 2880"/>
                <a:gd name="T73" fmla="*/ 2147483647 h 2268"/>
                <a:gd name="T74" fmla="*/ 2147483647 w 2880"/>
                <a:gd name="T75" fmla="*/ 2147483647 h 2268"/>
                <a:gd name="T76" fmla="*/ 2147483647 w 2880"/>
                <a:gd name="T77" fmla="*/ 2147483647 h 2268"/>
                <a:gd name="T78" fmla="*/ 2147483647 w 2880"/>
                <a:gd name="T79" fmla="*/ 2147483647 h 2268"/>
                <a:gd name="T80" fmla="*/ 2147483647 w 2880"/>
                <a:gd name="T81" fmla="*/ 2147483647 h 2268"/>
                <a:gd name="T82" fmla="*/ 2147483647 w 2880"/>
                <a:gd name="T83" fmla="*/ 2147483647 h 2268"/>
                <a:gd name="T84" fmla="*/ 2147483647 w 2880"/>
                <a:gd name="T85" fmla="*/ 2147483647 h 2268"/>
                <a:gd name="T86" fmla="*/ 2147483647 w 2880"/>
                <a:gd name="T87" fmla="*/ 2147483647 h 2268"/>
                <a:gd name="T88" fmla="*/ 2147483647 w 2880"/>
                <a:gd name="T89" fmla="*/ 2147483647 h 2268"/>
                <a:gd name="T90" fmla="*/ 2147483647 w 2880"/>
                <a:gd name="T91" fmla="*/ 2147483647 h 2268"/>
                <a:gd name="T92" fmla="*/ 2147483647 w 2880"/>
                <a:gd name="T93" fmla="*/ 2147483647 h 2268"/>
                <a:gd name="T94" fmla="*/ 2147483647 w 2880"/>
                <a:gd name="T95" fmla="*/ 2147483647 h 2268"/>
                <a:gd name="T96" fmla="*/ 2147483647 w 2880"/>
                <a:gd name="T97" fmla="*/ 2147483647 h 2268"/>
                <a:gd name="T98" fmla="*/ 2147483647 w 2880"/>
                <a:gd name="T99" fmla="*/ 2147483647 h 2268"/>
                <a:gd name="T100" fmla="*/ 2147483647 w 2880"/>
                <a:gd name="T101" fmla="*/ 2147483647 h 2268"/>
                <a:gd name="T102" fmla="*/ 2147483647 w 2880"/>
                <a:gd name="T103" fmla="*/ 2147483647 h 2268"/>
                <a:gd name="T104" fmla="*/ 2147483647 w 2880"/>
                <a:gd name="T105" fmla="*/ 2147483647 h 2268"/>
                <a:gd name="T106" fmla="*/ 2147483647 w 2880"/>
                <a:gd name="T107" fmla="*/ 2147483647 h 2268"/>
                <a:gd name="T108" fmla="*/ 2147483647 w 2880"/>
                <a:gd name="T109" fmla="*/ 2147483647 h 2268"/>
                <a:gd name="T110" fmla="*/ 2147483647 w 2880"/>
                <a:gd name="T111" fmla="*/ 2147483647 h 22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80"/>
                <a:gd name="T169" fmla="*/ 0 h 2268"/>
                <a:gd name="T170" fmla="*/ 2880 w 2880"/>
                <a:gd name="T171" fmla="*/ 2268 h 22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80" h="2268">
                  <a:moveTo>
                    <a:pt x="2672" y="170"/>
                  </a:moveTo>
                  <a:lnTo>
                    <a:pt x="846" y="722"/>
                  </a:lnTo>
                  <a:lnTo>
                    <a:pt x="824" y="730"/>
                  </a:lnTo>
                  <a:lnTo>
                    <a:pt x="804" y="740"/>
                  </a:lnTo>
                  <a:lnTo>
                    <a:pt x="784" y="750"/>
                  </a:lnTo>
                  <a:lnTo>
                    <a:pt x="764" y="764"/>
                  </a:lnTo>
                  <a:lnTo>
                    <a:pt x="746" y="778"/>
                  </a:lnTo>
                  <a:lnTo>
                    <a:pt x="730" y="792"/>
                  </a:lnTo>
                  <a:lnTo>
                    <a:pt x="714" y="810"/>
                  </a:lnTo>
                  <a:lnTo>
                    <a:pt x="698" y="828"/>
                  </a:lnTo>
                  <a:lnTo>
                    <a:pt x="686" y="846"/>
                  </a:lnTo>
                  <a:lnTo>
                    <a:pt x="674" y="866"/>
                  </a:lnTo>
                  <a:lnTo>
                    <a:pt x="662" y="886"/>
                  </a:lnTo>
                  <a:lnTo>
                    <a:pt x="654" y="906"/>
                  </a:lnTo>
                  <a:lnTo>
                    <a:pt x="646" y="928"/>
                  </a:lnTo>
                  <a:lnTo>
                    <a:pt x="642" y="950"/>
                  </a:lnTo>
                  <a:lnTo>
                    <a:pt x="638" y="972"/>
                  </a:lnTo>
                  <a:lnTo>
                    <a:pt x="638" y="992"/>
                  </a:lnTo>
                  <a:lnTo>
                    <a:pt x="638" y="2114"/>
                  </a:lnTo>
                  <a:lnTo>
                    <a:pt x="638" y="2134"/>
                  </a:lnTo>
                  <a:lnTo>
                    <a:pt x="642" y="2154"/>
                  </a:lnTo>
                  <a:lnTo>
                    <a:pt x="646" y="2172"/>
                  </a:lnTo>
                  <a:lnTo>
                    <a:pt x="654" y="2190"/>
                  </a:lnTo>
                  <a:lnTo>
                    <a:pt x="662" y="2206"/>
                  </a:lnTo>
                  <a:lnTo>
                    <a:pt x="674" y="2220"/>
                  </a:lnTo>
                  <a:lnTo>
                    <a:pt x="686" y="2232"/>
                  </a:lnTo>
                  <a:lnTo>
                    <a:pt x="698" y="2242"/>
                  </a:lnTo>
                  <a:lnTo>
                    <a:pt x="714" y="2252"/>
                  </a:lnTo>
                  <a:lnTo>
                    <a:pt x="730" y="2258"/>
                  </a:lnTo>
                  <a:lnTo>
                    <a:pt x="746" y="2264"/>
                  </a:lnTo>
                  <a:lnTo>
                    <a:pt x="764" y="2266"/>
                  </a:lnTo>
                  <a:lnTo>
                    <a:pt x="784" y="2268"/>
                  </a:lnTo>
                  <a:lnTo>
                    <a:pt x="804" y="2268"/>
                  </a:lnTo>
                  <a:lnTo>
                    <a:pt x="824" y="2264"/>
                  </a:lnTo>
                  <a:lnTo>
                    <a:pt x="846" y="2258"/>
                  </a:lnTo>
                  <a:lnTo>
                    <a:pt x="976" y="2218"/>
                  </a:lnTo>
                  <a:lnTo>
                    <a:pt x="976" y="2060"/>
                  </a:lnTo>
                  <a:lnTo>
                    <a:pt x="962" y="2056"/>
                  </a:lnTo>
                  <a:lnTo>
                    <a:pt x="948" y="2050"/>
                  </a:lnTo>
                  <a:lnTo>
                    <a:pt x="936" y="2040"/>
                  </a:lnTo>
                  <a:lnTo>
                    <a:pt x="926" y="2030"/>
                  </a:lnTo>
                  <a:lnTo>
                    <a:pt x="918" y="2018"/>
                  </a:lnTo>
                  <a:lnTo>
                    <a:pt x="912" y="2004"/>
                  </a:lnTo>
                  <a:lnTo>
                    <a:pt x="908" y="1988"/>
                  </a:lnTo>
                  <a:lnTo>
                    <a:pt x="908" y="1970"/>
                  </a:lnTo>
                  <a:lnTo>
                    <a:pt x="908" y="1956"/>
                  </a:lnTo>
                  <a:lnTo>
                    <a:pt x="910" y="1944"/>
                  </a:lnTo>
                  <a:lnTo>
                    <a:pt x="918" y="1918"/>
                  </a:lnTo>
                  <a:lnTo>
                    <a:pt x="928" y="1894"/>
                  </a:lnTo>
                  <a:lnTo>
                    <a:pt x="944" y="1870"/>
                  </a:lnTo>
                  <a:lnTo>
                    <a:pt x="962" y="1850"/>
                  </a:lnTo>
                  <a:lnTo>
                    <a:pt x="984" y="1832"/>
                  </a:lnTo>
                  <a:lnTo>
                    <a:pt x="1006" y="1818"/>
                  </a:lnTo>
                  <a:lnTo>
                    <a:pt x="1020" y="1812"/>
                  </a:lnTo>
                  <a:lnTo>
                    <a:pt x="1032" y="1808"/>
                  </a:lnTo>
                  <a:lnTo>
                    <a:pt x="1044" y="1804"/>
                  </a:lnTo>
                  <a:lnTo>
                    <a:pt x="1058" y="1802"/>
                  </a:lnTo>
                  <a:lnTo>
                    <a:pt x="1070" y="1802"/>
                  </a:lnTo>
                  <a:lnTo>
                    <a:pt x="1080" y="1802"/>
                  </a:lnTo>
                  <a:lnTo>
                    <a:pt x="1092" y="1804"/>
                  </a:lnTo>
                  <a:lnTo>
                    <a:pt x="1102" y="1808"/>
                  </a:lnTo>
                  <a:lnTo>
                    <a:pt x="1112" y="1812"/>
                  </a:lnTo>
                  <a:lnTo>
                    <a:pt x="1120" y="1818"/>
                  </a:lnTo>
                  <a:lnTo>
                    <a:pt x="1128" y="1824"/>
                  </a:lnTo>
                  <a:lnTo>
                    <a:pt x="1136" y="1832"/>
                  </a:lnTo>
                  <a:lnTo>
                    <a:pt x="1142" y="1840"/>
                  </a:lnTo>
                  <a:lnTo>
                    <a:pt x="1146" y="1850"/>
                  </a:lnTo>
                  <a:lnTo>
                    <a:pt x="1152" y="1860"/>
                  </a:lnTo>
                  <a:lnTo>
                    <a:pt x="1154" y="1870"/>
                  </a:lnTo>
                  <a:lnTo>
                    <a:pt x="1156" y="1882"/>
                  </a:lnTo>
                  <a:lnTo>
                    <a:pt x="1156" y="1894"/>
                  </a:lnTo>
                  <a:lnTo>
                    <a:pt x="1156" y="1914"/>
                  </a:lnTo>
                  <a:lnTo>
                    <a:pt x="1152" y="1932"/>
                  </a:lnTo>
                  <a:lnTo>
                    <a:pt x="1146" y="1950"/>
                  </a:lnTo>
                  <a:lnTo>
                    <a:pt x="1138" y="1966"/>
                  </a:lnTo>
                  <a:lnTo>
                    <a:pt x="1128" y="1984"/>
                  </a:lnTo>
                  <a:lnTo>
                    <a:pt x="1116" y="2000"/>
                  </a:lnTo>
                  <a:lnTo>
                    <a:pt x="1102" y="2014"/>
                  </a:lnTo>
                  <a:lnTo>
                    <a:pt x="1088" y="2026"/>
                  </a:lnTo>
                  <a:lnTo>
                    <a:pt x="1088" y="2186"/>
                  </a:lnTo>
                  <a:lnTo>
                    <a:pt x="2430" y="1780"/>
                  </a:lnTo>
                  <a:lnTo>
                    <a:pt x="2430" y="1620"/>
                  </a:lnTo>
                  <a:lnTo>
                    <a:pt x="2416" y="1616"/>
                  </a:lnTo>
                  <a:lnTo>
                    <a:pt x="2402" y="1610"/>
                  </a:lnTo>
                  <a:lnTo>
                    <a:pt x="2390" y="1602"/>
                  </a:lnTo>
                  <a:lnTo>
                    <a:pt x="2380" y="1592"/>
                  </a:lnTo>
                  <a:lnTo>
                    <a:pt x="2372" y="1578"/>
                  </a:lnTo>
                  <a:lnTo>
                    <a:pt x="2366" y="1564"/>
                  </a:lnTo>
                  <a:lnTo>
                    <a:pt x="2362" y="1548"/>
                  </a:lnTo>
                  <a:lnTo>
                    <a:pt x="2360" y="1530"/>
                  </a:lnTo>
                  <a:lnTo>
                    <a:pt x="2362" y="1518"/>
                  </a:lnTo>
                  <a:lnTo>
                    <a:pt x="2364" y="1504"/>
                  </a:lnTo>
                  <a:lnTo>
                    <a:pt x="2370" y="1480"/>
                  </a:lnTo>
                  <a:lnTo>
                    <a:pt x="2382" y="1454"/>
                  </a:lnTo>
                  <a:lnTo>
                    <a:pt x="2398" y="1432"/>
                  </a:lnTo>
                  <a:lnTo>
                    <a:pt x="2416" y="1410"/>
                  </a:lnTo>
                  <a:lnTo>
                    <a:pt x="2436" y="1392"/>
                  </a:lnTo>
                  <a:lnTo>
                    <a:pt x="2460" y="1378"/>
                  </a:lnTo>
                  <a:lnTo>
                    <a:pt x="2472" y="1372"/>
                  </a:lnTo>
                  <a:lnTo>
                    <a:pt x="2486" y="1368"/>
                  </a:lnTo>
                  <a:lnTo>
                    <a:pt x="2498" y="1366"/>
                  </a:lnTo>
                  <a:lnTo>
                    <a:pt x="2510" y="1364"/>
                  </a:lnTo>
                  <a:lnTo>
                    <a:pt x="2522" y="1362"/>
                  </a:lnTo>
                  <a:lnTo>
                    <a:pt x="2534" y="1364"/>
                  </a:lnTo>
                  <a:lnTo>
                    <a:pt x="2544" y="1366"/>
                  </a:lnTo>
                  <a:lnTo>
                    <a:pt x="2556" y="1368"/>
                  </a:lnTo>
                  <a:lnTo>
                    <a:pt x="2564" y="1372"/>
                  </a:lnTo>
                  <a:lnTo>
                    <a:pt x="2574" y="1378"/>
                  </a:lnTo>
                  <a:lnTo>
                    <a:pt x="2582" y="1384"/>
                  </a:lnTo>
                  <a:lnTo>
                    <a:pt x="2588" y="1392"/>
                  </a:lnTo>
                  <a:lnTo>
                    <a:pt x="2596" y="1400"/>
                  </a:lnTo>
                  <a:lnTo>
                    <a:pt x="2600" y="1410"/>
                  </a:lnTo>
                  <a:lnTo>
                    <a:pt x="2604" y="1420"/>
                  </a:lnTo>
                  <a:lnTo>
                    <a:pt x="2608" y="1430"/>
                  </a:lnTo>
                  <a:lnTo>
                    <a:pt x="2610" y="1442"/>
                  </a:lnTo>
                  <a:lnTo>
                    <a:pt x="2610" y="1456"/>
                  </a:lnTo>
                  <a:lnTo>
                    <a:pt x="2608" y="1474"/>
                  </a:lnTo>
                  <a:lnTo>
                    <a:pt x="2606" y="1492"/>
                  </a:lnTo>
                  <a:lnTo>
                    <a:pt x="2598" y="1510"/>
                  </a:lnTo>
                  <a:lnTo>
                    <a:pt x="2590" y="1528"/>
                  </a:lnTo>
                  <a:lnTo>
                    <a:pt x="2580" y="1544"/>
                  </a:lnTo>
                  <a:lnTo>
                    <a:pt x="2568" y="1560"/>
                  </a:lnTo>
                  <a:lnTo>
                    <a:pt x="2556" y="1574"/>
                  </a:lnTo>
                  <a:lnTo>
                    <a:pt x="2540" y="1586"/>
                  </a:lnTo>
                  <a:lnTo>
                    <a:pt x="2540" y="1746"/>
                  </a:lnTo>
                  <a:lnTo>
                    <a:pt x="2672" y="1706"/>
                  </a:lnTo>
                  <a:lnTo>
                    <a:pt x="2694" y="1698"/>
                  </a:lnTo>
                  <a:lnTo>
                    <a:pt x="2714" y="1690"/>
                  </a:lnTo>
                  <a:lnTo>
                    <a:pt x="2734" y="1678"/>
                  </a:lnTo>
                  <a:lnTo>
                    <a:pt x="2754" y="1666"/>
                  </a:lnTo>
                  <a:lnTo>
                    <a:pt x="2772" y="1652"/>
                  </a:lnTo>
                  <a:lnTo>
                    <a:pt x="2788" y="1636"/>
                  </a:lnTo>
                  <a:lnTo>
                    <a:pt x="2804" y="1618"/>
                  </a:lnTo>
                  <a:lnTo>
                    <a:pt x="2820" y="1602"/>
                  </a:lnTo>
                  <a:lnTo>
                    <a:pt x="2832" y="1582"/>
                  </a:lnTo>
                  <a:lnTo>
                    <a:pt x="2844" y="1562"/>
                  </a:lnTo>
                  <a:lnTo>
                    <a:pt x="2854" y="1542"/>
                  </a:lnTo>
                  <a:lnTo>
                    <a:pt x="2864" y="1522"/>
                  </a:lnTo>
                  <a:lnTo>
                    <a:pt x="2870" y="1500"/>
                  </a:lnTo>
                  <a:lnTo>
                    <a:pt x="2876" y="1480"/>
                  </a:lnTo>
                  <a:lnTo>
                    <a:pt x="2878" y="1458"/>
                  </a:lnTo>
                  <a:lnTo>
                    <a:pt x="2880" y="1436"/>
                  </a:lnTo>
                  <a:lnTo>
                    <a:pt x="2880" y="314"/>
                  </a:lnTo>
                  <a:lnTo>
                    <a:pt x="2878" y="294"/>
                  </a:lnTo>
                  <a:lnTo>
                    <a:pt x="2876" y="274"/>
                  </a:lnTo>
                  <a:lnTo>
                    <a:pt x="2870" y="256"/>
                  </a:lnTo>
                  <a:lnTo>
                    <a:pt x="2864" y="238"/>
                  </a:lnTo>
                  <a:lnTo>
                    <a:pt x="2854" y="224"/>
                  </a:lnTo>
                  <a:lnTo>
                    <a:pt x="2844" y="210"/>
                  </a:lnTo>
                  <a:lnTo>
                    <a:pt x="2832" y="198"/>
                  </a:lnTo>
                  <a:lnTo>
                    <a:pt x="2820" y="186"/>
                  </a:lnTo>
                  <a:lnTo>
                    <a:pt x="2804" y="178"/>
                  </a:lnTo>
                  <a:lnTo>
                    <a:pt x="2788" y="170"/>
                  </a:lnTo>
                  <a:lnTo>
                    <a:pt x="2772" y="166"/>
                  </a:lnTo>
                  <a:lnTo>
                    <a:pt x="2754" y="162"/>
                  </a:lnTo>
                  <a:lnTo>
                    <a:pt x="2734" y="160"/>
                  </a:lnTo>
                  <a:lnTo>
                    <a:pt x="2714" y="162"/>
                  </a:lnTo>
                  <a:lnTo>
                    <a:pt x="2694" y="164"/>
                  </a:lnTo>
                  <a:lnTo>
                    <a:pt x="2672" y="170"/>
                  </a:lnTo>
                  <a:close/>
                  <a:moveTo>
                    <a:pt x="1410" y="1840"/>
                  </a:moveTo>
                  <a:lnTo>
                    <a:pt x="1410" y="1840"/>
                  </a:lnTo>
                  <a:lnTo>
                    <a:pt x="1414" y="1788"/>
                  </a:lnTo>
                  <a:lnTo>
                    <a:pt x="1420" y="1738"/>
                  </a:lnTo>
                  <a:lnTo>
                    <a:pt x="1428" y="1688"/>
                  </a:lnTo>
                  <a:lnTo>
                    <a:pt x="1438" y="1638"/>
                  </a:lnTo>
                  <a:lnTo>
                    <a:pt x="1450" y="1592"/>
                  </a:lnTo>
                  <a:lnTo>
                    <a:pt x="1464" y="1544"/>
                  </a:lnTo>
                  <a:lnTo>
                    <a:pt x="1478" y="1500"/>
                  </a:lnTo>
                  <a:lnTo>
                    <a:pt x="1494" y="1456"/>
                  </a:lnTo>
                  <a:lnTo>
                    <a:pt x="1512" y="1416"/>
                  </a:lnTo>
                  <a:lnTo>
                    <a:pt x="1530" y="1376"/>
                  </a:lnTo>
                  <a:lnTo>
                    <a:pt x="1550" y="1340"/>
                  </a:lnTo>
                  <a:lnTo>
                    <a:pt x="1570" y="1304"/>
                  </a:lnTo>
                  <a:lnTo>
                    <a:pt x="1592" y="1272"/>
                  </a:lnTo>
                  <a:lnTo>
                    <a:pt x="1616" y="1242"/>
                  </a:lnTo>
                  <a:lnTo>
                    <a:pt x="1640" y="1216"/>
                  </a:lnTo>
                  <a:lnTo>
                    <a:pt x="1664" y="1192"/>
                  </a:lnTo>
                  <a:lnTo>
                    <a:pt x="1642" y="1184"/>
                  </a:lnTo>
                  <a:lnTo>
                    <a:pt x="1622" y="1172"/>
                  </a:lnTo>
                  <a:lnTo>
                    <a:pt x="1604" y="1158"/>
                  </a:lnTo>
                  <a:lnTo>
                    <a:pt x="1590" y="1140"/>
                  </a:lnTo>
                  <a:lnTo>
                    <a:pt x="1578" y="1118"/>
                  </a:lnTo>
                  <a:lnTo>
                    <a:pt x="1568" y="1096"/>
                  </a:lnTo>
                  <a:lnTo>
                    <a:pt x="1562" y="1070"/>
                  </a:lnTo>
                  <a:lnTo>
                    <a:pt x="1560" y="1042"/>
                  </a:lnTo>
                  <a:lnTo>
                    <a:pt x="1562" y="1020"/>
                  </a:lnTo>
                  <a:lnTo>
                    <a:pt x="1564" y="998"/>
                  </a:lnTo>
                  <a:lnTo>
                    <a:pt x="1570" y="976"/>
                  </a:lnTo>
                  <a:lnTo>
                    <a:pt x="1578" y="954"/>
                  </a:lnTo>
                  <a:lnTo>
                    <a:pt x="1586" y="934"/>
                  </a:lnTo>
                  <a:lnTo>
                    <a:pt x="1596" y="912"/>
                  </a:lnTo>
                  <a:lnTo>
                    <a:pt x="1608" y="892"/>
                  </a:lnTo>
                  <a:lnTo>
                    <a:pt x="1622" y="874"/>
                  </a:lnTo>
                  <a:lnTo>
                    <a:pt x="1638" y="856"/>
                  </a:lnTo>
                  <a:lnTo>
                    <a:pt x="1654" y="838"/>
                  </a:lnTo>
                  <a:lnTo>
                    <a:pt x="1672" y="822"/>
                  </a:lnTo>
                  <a:lnTo>
                    <a:pt x="1690" y="808"/>
                  </a:lnTo>
                  <a:lnTo>
                    <a:pt x="1710" y="794"/>
                  </a:lnTo>
                  <a:lnTo>
                    <a:pt x="1730" y="784"/>
                  </a:lnTo>
                  <a:lnTo>
                    <a:pt x="1750" y="774"/>
                  </a:lnTo>
                  <a:lnTo>
                    <a:pt x="1772" y="766"/>
                  </a:lnTo>
                  <a:lnTo>
                    <a:pt x="1794" y="760"/>
                  </a:lnTo>
                  <a:lnTo>
                    <a:pt x="1816" y="758"/>
                  </a:lnTo>
                  <a:lnTo>
                    <a:pt x="1836" y="756"/>
                  </a:lnTo>
                  <a:lnTo>
                    <a:pt x="1856" y="758"/>
                  </a:lnTo>
                  <a:lnTo>
                    <a:pt x="1874" y="760"/>
                  </a:lnTo>
                  <a:lnTo>
                    <a:pt x="1892" y="766"/>
                  </a:lnTo>
                  <a:lnTo>
                    <a:pt x="1908" y="774"/>
                  </a:lnTo>
                  <a:lnTo>
                    <a:pt x="1922" y="782"/>
                  </a:lnTo>
                  <a:lnTo>
                    <a:pt x="1936" y="794"/>
                  </a:lnTo>
                  <a:lnTo>
                    <a:pt x="1948" y="806"/>
                  </a:lnTo>
                  <a:lnTo>
                    <a:pt x="1958" y="820"/>
                  </a:lnTo>
                  <a:lnTo>
                    <a:pt x="1968" y="836"/>
                  </a:lnTo>
                  <a:lnTo>
                    <a:pt x="1974" y="854"/>
                  </a:lnTo>
                  <a:lnTo>
                    <a:pt x="1980" y="872"/>
                  </a:lnTo>
                  <a:lnTo>
                    <a:pt x="1984" y="892"/>
                  </a:lnTo>
                  <a:lnTo>
                    <a:pt x="1984" y="914"/>
                  </a:lnTo>
                  <a:lnTo>
                    <a:pt x="1982" y="942"/>
                  </a:lnTo>
                  <a:lnTo>
                    <a:pt x="1976" y="972"/>
                  </a:lnTo>
                  <a:lnTo>
                    <a:pt x="1968" y="1000"/>
                  </a:lnTo>
                  <a:lnTo>
                    <a:pt x="1956" y="1028"/>
                  </a:lnTo>
                  <a:lnTo>
                    <a:pt x="1940" y="1056"/>
                  </a:lnTo>
                  <a:lnTo>
                    <a:pt x="1922" y="1080"/>
                  </a:lnTo>
                  <a:lnTo>
                    <a:pt x="1902" y="1104"/>
                  </a:lnTo>
                  <a:lnTo>
                    <a:pt x="1880" y="1126"/>
                  </a:lnTo>
                  <a:lnTo>
                    <a:pt x="1906" y="1136"/>
                  </a:lnTo>
                  <a:lnTo>
                    <a:pt x="1930" y="1148"/>
                  </a:lnTo>
                  <a:lnTo>
                    <a:pt x="1952" y="1164"/>
                  </a:lnTo>
                  <a:lnTo>
                    <a:pt x="1974" y="1182"/>
                  </a:lnTo>
                  <a:lnTo>
                    <a:pt x="1996" y="1204"/>
                  </a:lnTo>
                  <a:lnTo>
                    <a:pt x="2016" y="1230"/>
                  </a:lnTo>
                  <a:lnTo>
                    <a:pt x="2034" y="1258"/>
                  </a:lnTo>
                  <a:lnTo>
                    <a:pt x="2052" y="1288"/>
                  </a:lnTo>
                  <a:lnTo>
                    <a:pt x="2068" y="1322"/>
                  </a:lnTo>
                  <a:lnTo>
                    <a:pt x="2082" y="1358"/>
                  </a:lnTo>
                  <a:lnTo>
                    <a:pt x="2094" y="1396"/>
                  </a:lnTo>
                  <a:lnTo>
                    <a:pt x="2106" y="1438"/>
                  </a:lnTo>
                  <a:lnTo>
                    <a:pt x="2116" y="1480"/>
                  </a:lnTo>
                  <a:lnTo>
                    <a:pt x="2124" y="1526"/>
                  </a:lnTo>
                  <a:lnTo>
                    <a:pt x="2130" y="1572"/>
                  </a:lnTo>
                  <a:lnTo>
                    <a:pt x="2134" y="1620"/>
                  </a:lnTo>
                  <a:lnTo>
                    <a:pt x="1410" y="1840"/>
                  </a:lnTo>
                  <a:close/>
                  <a:moveTo>
                    <a:pt x="678" y="644"/>
                  </a:moveTo>
                  <a:lnTo>
                    <a:pt x="678" y="644"/>
                  </a:lnTo>
                  <a:lnTo>
                    <a:pt x="672" y="646"/>
                  </a:lnTo>
                  <a:lnTo>
                    <a:pt x="652" y="658"/>
                  </a:lnTo>
                  <a:lnTo>
                    <a:pt x="626" y="678"/>
                  </a:lnTo>
                  <a:lnTo>
                    <a:pt x="610" y="692"/>
                  </a:lnTo>
                  <a:lnTo>
                    <a:pt x="594" y="708"/>
                  </a:lnTo>
                  <a:lnTo>
                    <a:pt x="578" y="728"/>
                  </a:lnTo>
                  <a:lnTo>
                    <a:pt x="562" y="750"/>
                  </a:lnTo>
                  <a:lnTo>
                    <a:pt x="548" y="774"/>
                  </a:lnTo>
                  <a:lnTo>
                    <a:pt x="536" y="804"/>
                  </a:lnTo>
                  <a:lnTo>
                    <a:pt x="524" y="836"/>
                  </a:lnTo>
                  <a:lnTo>
                    <a:pt x="516" y="870"/>
                  </a:lnTo>
                  <a:lnTo>
                    <a:pt x="510" y="910"/>
                  </a:lnTo>
                  <a:lnTo>
                    <a:pt x="508" y="954"/>
                  </a:lnTo>
                  <a:lnTo>
                    <a:pt x="508" y="1920"/>
                  </a:lnTo>
                  <a:lnTo>
                    <a:pt x="222" y="906"/>
                  </a:lnTo>
                  <a:lnTo>
                    <a:pt x="216" y="880"/>
                  </a:lnTo>
                  <a:lnTo>
                    <a:pt x="210" y="852"/>
                  </a:lnTo>
                  <a:lnTo>
                    <a:pt x="208" y="828"/>
                  </a:lnTo>
                  <a:lnTo>
                    <a:pt x="206" y="804"/>
                  </a:lnTo>
                  <a:lnTo>
                    <a:pt x="206" y="782"/>
                  </a:lnTo>
                  <a:lnTo>
                    <a:pt x="208" y="760"/>
                  </a:lnTo>
                  <a:lnTo>
                    <a:pt x="210" y="740"/>
                  </a:lnTo>
                  <a:lnTo>
                    <a:pt x="214" y="722"/>
                  </a:lnTo>
                  <a:lnTo>
                    <a:pt x="220" y="704"/>
                  </a:lnTo>
                  <a:lnTo>
                    <a:pt x="226" y="688"/>
                  </a:lnTo>
                  <a:lnTo>
                    <a:pt x="234" y="672"/>
                  </a:lnTo>
                  <a:lnTo>
                    <a:pt x="242" y="658"/>
                  </a:lnTo>
                  <a:lnTo>
                    <a:pt x="260" y="632"/>
                  </a:lnTo>
                  <a:lnTo>
                    <a:pt x="282" y="608"/>
                  </a:lnTo>
                  <a:lnTo>
                    <a:pt x="302" y="590"/>
                  </a:lnTo>
                  <a:lnTo>
                    <a:pt x="324" y="574"/>
                  </a:lnTo>
                  <a:lnTo>
                    <a:pt x="344" y="562"/>
                  </a:lnTo>
                  <a:lnTo>
                    <a:pt x="364" y="552"/>
                  </a:lnTo>
                  <a:lnTo>
                    <a:pt x="392" y="540"/>
                  </a:lnTo>
                  <a:lnTo>
                    <a:pt x="404" y="538"/>
                  </a:lnTo>
                  <a:lnTo>
                    <a:pt x="2164" y="16"/>
                  </a:lnTo>
                  <a:lnTo>
                    <a:pt x="2198" y="6"/>
                  </a:lnTo>
                  <a:lnTo>
                    <a:pt x="2230" y="2"/>
                  </a:lnTo>
                  <a:lnTo>
                    <a:pt x="2258" y="0"/>
                  </a:lnTo>
                  <a:lnTo>
                    <a:pt x="2284" y="4"/>
                  </a:lnTo>
                  <a:lnTo>
                    <a:pt x="2308" y="10"/>
                  </a:lnTo>
                  <a:lnTo>
                    <a:pt x="2330" y="18"/>
                  </a:lnTo>
                  <a:lnTo>
                    <a:pt x="2348" y="28"/>
                  </a:lnTo>
                  <a:lnTo>
                    <a:pt x="2366" y="40"/>
                  </a:lnTo>
                  <a:lnTo>
                    <a:pt x="2380" y="54"/>
                  </a:lnTo>
                  <a:lnTo>
                    <a:pt x="2394" y="68"/>
                  </a:lnTo>
                  <a:lnTo>
                    <a:pt x="2414" y="92"/>
                  </a:lnTo>
                  <a:lnTo>
                    <a:pt x="2424" y="110"/>
                  </a:lnTo>
                  <a:lnTo>
                    <a:pt x="2428" y="118"/>
                  </a:lnTo>
                  <a:lnTo>
                    <a:pt x="678" y="644"/>
                  </a:lnTo>
                  <a:close/>
                  <a:moveTo>
                    <a:pt x="398" y="1962"/>
                  </a:moveTo>
                  <a:lnTo>
                    <a:pt x="18" y="1366"/>
                  </a:lnTo>
                  <a:lnTo>
                    <a:pt x="12" y="1348"/>
                  </a:lnTo>
                  <a:lnTo>
                    <a:pt x="6" y="1330"/>
                  </a:lnTo>
                  <a:lnTo>
                    <a:pt x="4" y="1312"/>
                  </a:lnTo>
                  <a:lnTo>
                    <a:pt x="2" y="1296"/>
                  </a:lnTo>
                  <a:lnTo>
                    <a:pt x="0" y="1266"/>
                  </a:lnTo>
                  <a:lnTo>
                    <a:pt x="4" y="1238"/>
                  </a:lnTo>
                  <a:lnTo>
                    <a:pt x="10" y="1212"/>
                  </a:lnTo>
                  <a:lnTo>
                    <a:pt x="20" y="1190"/>
                  </a:lnTo>
                  <a:lnTo>
                    <a:pt x="34" y="1170"/>
                  </a:lnTo>
                  <a:lnTo>
                    <a:pt x="48" y="1152"/>
                  </a:lnTo>
                  <a:lnTo>
                    <a:pt x="62" y="1136"/>
                  </a:lnTo>
                  <a:lnTo>
                    <a:pt x="78" y="1122"/>
                  </a:lnTo>
                  <a:lnTo>
                    <a:pt x="92" y="1112"/>
                  </a:lnTo>
                  <a:lnTo>
                    <a:pt x="106" y="1102"/>
                  </a:lnTo>
                  <a:lnTo>
                    <a:pt x="126" y="1092"/>
                  </a:lnTo>
                  <a:lnTo>
                    <a:pt x="134" y="1088"/>
                  </a:lnTo>
                  <a:lnTo>
                    <a:pt x="398" y="196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7" name="Freeform 21"/>
            <p:cNvSpPr>
              <a:spLocks noChangeAspect="1" noEditPoints="1"/>
            </p:cNvSpPr>
            <p:nvPr/>
          </p:nvSpPr>
          <p:spPr bwMode="auto">
            <a:xfrm>
              <a:off x="779463" y="2654300"/>
              <a:ext cx="227012" cy="322263"/>
            </a:xfrm>
            <a:custGeom>
              <a:avLst/>
              <a:gdLst>
                <a:gd name="T0" fmla="*/ 2147483647 w 2044"/>
                <a:gd name="T1" fmla="*/ 2147483647 h 2880"/>
                <a:gd name="T2" fmla="*/ 2147483647 w 2044"/>
                <a:gd name="T3" fmla="*/ 2147483647 h 2880"/>
                <a:gd name="T4" fmla="*/ 2147483647 w 2044"/>
                <a:gd name="T5" fmla="*/ 2147483647 h 2880"/>
                <a:gd name="T6" fmla="*/ 2147483647 w 2044"/>
                <a:gd name="T7" fmla="*/ 2147483647 h 2880"/>
                <a:gd name="T8" fmla="*/ 2147483647 w 2044"/>
                <a:gd name="T9" fmla="*/ 2147483647 h 2880"/>
                <a:gd name="T10" fmla="*/ 2147483647 w 2044"/>
                <a:gd name="T11" fmla="*/ 2147483647 h 2880"/>
                <a:gd name="T12" fmla="*/ 2147483647 w 2044"/>
                <a:gd name="T13" fmla="*/ 2147483647 h 2880"/>
                <a:gd name="T14" fmla="*/ 2147483647 w 2044"/>
                <a:gd name="T15" fmla="*/ 2147483647 h 2880"/>
                <a:gd name="T16" fmla="*/ 2147483647 w 2044"/>
                <a:gd name="T17" fmla="*/ 2147483647 h 2880"/>
                <a:gd name="T18" fmla="*/ 2147483647 w 2044"/>
                <a:gd name="T19" fmla="*/ 2147483647 h 2880"/>
                <a:gd name="T20" fmla="*/ 2147483647 w 2044"/>
                <a:gd name="T21" fmla="*/ 2147483647 h 2880"/>
                <a:gd name="T22" fmla="*/ 2147483647 w 2044"/>
                <a:gd name="T23" fmla="*/ 2147483647 h 2880"/>
                <a:gd name="T24" fmla="*/ 2147483647 w 2044"/>
                <a:gd name="T25" fmla="*/ 2147483647 h 2880"/>
                <a:gd name="T26" fmla="*/ 2147483647 w 2044"/>
                <a:gd name="T27" fmla="*/ 2147483647 h 2880"/>
                <a:gd name="T28" fmla="*/ 2147483647 w 2044"/>
                <a:gd name="T29" fmla="*/ 2147483647 h 2880"/>
                <a:gd name="T30" fmla="*/ 2147483647 w 2044"/>
                <a:gd name="T31" fmla="*/ 2147483647 h 2880"/>
                <a:gd name="T32" fmla="*/ 2147483647 w 2044"/>
                <a:gd name="T33" fmla="*/ 2147483647 h 2880"/>
                <a:gd name="T34" fmla="*/ 2147483647 w 2044"/>
                <a:gd name="T35" fmla="*/ 2147483647 h 2880"/>
                <a:gd name="T36" fmla="*/ 2147483647 w 2044"/>
                <a:gd name="T37" fmla="*/ 2147483647 h 2880"/>
                <a:gd name="T38" fmla="*/ 2147483647 w 2044"/>
                <a:gd name="T39" fmla="*/ 2147483647 h 2880"/>
                <a:gd name="T40" fmla="*/ 2147483647 w 2044"/>
                <a:gd name="T41" fmla="*/ 2147483647 h 2880"/>
                <a:gd name="T42" fmla="*/ 2147483647 w 2044"/>
                <a:gd name="T43" fmla="*/ 2147483647 h 2880"/>
                <a:gd name="T44" fmla="*/ 2147483647 w 2044"/>
                <a:gd name="T45" fmla="*/ 2147483647 h 2880"/>
                <a:gd name="T46" fmla="*/ 2147483647 w 2044"/>
                <a:gd name="T47" fmla="*/ 2147483647 h 2880"/>
                <a:gd name="T48" fmla="*/ 2147483647 w 2044"/>
                <a:gd name="T49" fmla="*/ 2147483647 h 2880"/>
                <a:gd name="T50" fmla="*/ 2147483647 w 2044"/>
                <a:gd name="T51" fmla="*/ 2147483647 h 2880"/>
                <a:gd name="T52" fmla="*/ 2147483647 w 2044"/>
                <a:gd name="T53" fmla="*/ 2147483647 h 2880"/>
                <a:gd name="T54" fmla="*/ 2147483647 w 2044"/>
                <a:gd name="T55" fmla="*/ 2147483647 h 2880"/>
                <a:gd name="T56" fmla="*/ 2147483647 w 2044"/>
                <a:gd name="T57" fmla="*/ 2147483647 h 2880"/>
                <a:gd name="T58" fmla="*/ 2147483647 w 2044"/>
                <a:gd name="T59" fmla="*/ 2147483647 h 2880"/>
                <a:gd name="T60" fmla="*/ 2147483647 w 2044"/>
                <a:gd name="T61" fmla="*/ 2147483647 h 2880"/>
                <a:gd name="T62" fmla="*/ 2147483647 w 2044"/>
                <a:gd name="T63" fmla="*/ 2147483647 h 2880"/>
                <a:gd name="T64" fmla="*/ 2147483647 w 2044"/>
                <a:gd name="T65" fmla="*/ 2147483647 h 2880"/>
                <a:gd name="T66" fmla="*/ 2147483647 w 2044"/>
                <a:gd name="T67" fmla="*/ 2147483647 h 2880"/>
                <a:gd name="T68" fmla="*/ 2147483647 w 2044"/>
                <a:gd name="T69" fmla="*/ 2147483647 h 2880"/>
                <a:gd name="T70" fmla="*/ 2147483647 w 2044"/>
                <a:gd name="T71" fmla="*/ 2147483647 h 2880"/>
                <a:gd name="T72" fmla="*/ 2147483647 w 2044"/>
                <a:gd name="T73" fmla="*/ 2147483647 h 2880"/>
                <a:gd name="T74" fmla="*/ 2147483647 w 2044"/>
                <a:gd name="T75" fmla="*/ 2147483647 h 2880"/>
                <a:gd name="T76" fmla="*/ 2147483647 w 2044"/>
                <a:gd name="T77" fmla="*/ 2147483647 h 2880"/>
                <a:gd name="T78" fmla="*/ 2147483647 w 2044"/>
                <a:gd name="T79" fmla="*/ 2147483647 h 2880"/>
                <a:gd name="T80" fmla="*/ 2147483647 w 2044"/>
                <a:gd name="T81" fmla="*/ 2147483647 h 2880"/>
                <a:gd name="T82" fmla="*/ 2147483647 w 2044"/>
                <a:gd name="T83" fmla="*/ 2147483647 h 2880"/>
                <a:gd name="T84" fmla="*/ 2147483647 w 2044"/>
                <a:gd name="T85" fmla="*/ 2147483647 h 2880"/>
                <a:gd name="T86" fmla="*/ 2147483647 w 2044"/>
                <a:gd name="T87" fmla="*/ 2147483647 h 2880"/>
                <a:gd name="T88" fmla="*/ 2147483647 w 2044"/>
                <a:gd name="T89" fmla="*/ 2147483647 h 2880"/>
                <a:gd name="T90" fmla="*/ 2147483647 w 2044"/>
                <a:gd name="T91" fmla="*/ 2147483647 h 2880"/>
                <a:gd name="T92" fmla="*/ 2147483647 w 2044"/>
                <a:gd name="T93" fmla="*/ 2147483647 h 2880"/>
                <a:gd name="T94" fmla="*/ 2147483647 w 2044"/>
                <a:gd name="T95" fmla="*/ 2147483647 h 2880"/>
                <a:gd name="T96" fmla="*/ 2147483647 w 2044"/>
                <a:gd name="T97" fmla="*/ 2147483647 h 2880"/>
                <a:gd name="T98" fmla="*/ 2147483647 w 2044"/>
                <a:gd name="T99" fmla="*/ 2147483647 h 2880"/>
                <a:gd name="T100" fmla="*/ 2147483647 w 2044"/>
                <a:gd name="T101" fmla="*/ 2147483647 h 2880"/>
                <a:gd name="T102" fmla="*/ 2147483647 w 2044"/>
                <a:gd name="T103" fmla="*/ 2147483647 h 2880"/>
                <a:gd name="T104" fmla="*/ 2147483647 w 2044"/>
                <a:gd name="T105" fmla="*/ 2147483647 h 2880"/>
                <a:gd name="T106" fmla="*/ 2147483647 w 2044"/>
                <a:gd name="T107" fmla="*/ 2147483647 h 2880"/>
                <a:gd name="T108" fmla="*/ 2147483647 w 2044"/>
                <a:gd name="T109" fmla="*/ 2147483647 h 28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44"/>
                <a:gd name="T166" fmla="*/ 0 h 2880"/>
                <a:gd name="T167" fmla="*/ 2044 w 2044"/>
                <a:gd name="T168" fmla="*/ 2880 h 28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44" h="2880">
                  <a:moveTo>
                    <a:pt x="1820" y="1522"/>
                  </a:moveTo>
                  <a:lnTo>
                    <a:pt x="1820" y="1522"/>
                  </a:lnTo>
                  <a:lnTo>
                    <a:pt x="1818" y="1494"/>
                  </a:lnTo>
                  <a:lnTo>
                    <a:pt x="1812" y="1468"/>
                  </a:lnTo>
                  <a:lnTo>
                    <a:pt x="1802" y="1444"/>
                  </a:lnTo>
                  <a:lnTo>
                    <a:pt x="1790" y="1422"/>
                  </a:lnTo>
                  <a:lnTo>
                    <a:pt x="1774" y="1404"/>
                  </a:lnTo>
                  <a:lnTo>
                    <a:pt x="1756" y="1386"/>
                  </a:lnTo>
                  <a:lnTo>
                    <a:pt x="1736" y="1370"/>
                  </a:lnTo>
                  <a:lnTo>
                    <a:pt x="1714" y="1358"/>
                  </a:lnTo>
                  <a:lnTo>
                    <a:pt x="1692" y="1346"/>
                  </a:lnTo>
                  <a:lnTo>
                    <a:pt x="1670" y="1338"/>
                  </a:lnTo>
                  <a:lnTo>
                    <a:pt x="1646" y="1330"/>
                  </a:lnTo>
                  <a:lnTo>
                    <a:pt x="1624" y="1326"/>
                  </a:lnTo>
                  <a:lnTo>
                    <a:pt x="1602" y="1324"/>
                  </a:lnTo>
                  <a:lnTo>
                    <a:pt x="1580" y="1324"/>
                  </a:lnTo>
                  <a:lnTo>
                    <a:pt x="1560" y="1328"/>
                  </a:lnTo>
                  <a:lnTo>
                    <a:pt x="1544" y="1332"/>
                  </a:lnTo>
                  <a:lnTo>
                    <a:pt x="1540" y="1324"/>
                  </a:lnTo>
                  <a:lnTo>
                    <a:pt x="1536" y="1306"/>
                  </a:lnTo>
                  <a:lnTo>
                    <a:pt x="1532" y="1288"/>
                  </a:lnTo>
                  <a:lnTo>
                    <a:pt x="1526" y="1272"/>
                  </a:lnTo>
                  <a:lnTo>
                    <a:pt x="1520" y="1256"/>
                  </a:lnTo>
                  <a:lnTo>
                    <a:pt x="1510" y="1242"/>
                  </a:lnTo>
                  <a:lnTo>
                    <a:pt x="1500" y="1228"/>
                  </a:lnTo>
                  <a:lnTo>
                    <a:pt x="1490" y="1214"/>
                  </a:lnTo>
                  <a:lnTo>
                    <a:pt x="1478" y="1204"/>
                  </a:lnTo>
                  <a:lnTo>
                    <a:pt x="1466" y="1192"/>
                  </a:lnTo>
                  <a:lnTo>
                    <a:pt x="1452" y="1184"/>
                  </a:lnTo>
                  <a:lnTo>
                    <a:pt x="1438" y="1176"/>
                  </a:lnTo>
                  <a:lnTo>
                    <a:pt x="1422" y="1170"/>
                  </a:lnTo>
                  <a:lnTo>
                    <a:pt x="1408" y="1164"/>
                  </a:lnTo>
                  <a:lnTo>
                    <a:pt x="1392" y="1160"/>
                  </a:lnTo>
                  <a:lnTo>
                    <a:pt x="1376" y="1158"/>
                  </a:lnTo>
                  <a:lnTo>
                    <a:pt x="1360" y="1156"/>
                  </a:lnTo>
                  <a:lnTo>
                    <a:pt x="1342" y="1158"/>
                  </a:lnTo>
                  <a:lnTo>
                    <a:pt x="1326" y="1160"/>
                  </a:lnTo>
                  <a:lnTo>
                    <a:pt x="1310" y="1164"/>
                  </a:lnTo>
                  <a:lnTo>
                    <a:pt x="1296" y="1168"/>
                  </a:lnTo>
                  <a:lnTo>
                    <a:pt x="1268" y="1178"/>
                  </a:lnTo>
                  <a:lnTo>
                    <a:pt x="1244" y="1190"/>
                  </a:lnTo>
                  <a:lnTo>
                    <a:pt x="1162" y="982"/>
                  </a:lnTo>
                  <a:lnTo>
                    <a:pt x="1152" y="950"/>
                  </a:lnTo>
                  <a:lnTo>
                    <a:pt x="1140" y="920"/>
                  </a:lnTo>
                  <a:lnTo>
                    <a:pt x="1128" y="896"/>
                  </a:lnTo>
                  <a:lnTo>
                    <a:pt x="1116" y="874"/>
                  </a:lnTo>
                  <a:lnTo>
                    <a:pt x="1102" y="854"/>
                  </a:lnTo>
                  <a:lnTo>
                    <a:pt x="1088" y="834"/>
                  </a:lnTo>
                  <a:lnTo>
                    <a:pt x="1058" y="800"/>
                  </a:lnTo>
                  <a:lnTo>
                    <a:pt x="966" y="714"/>
                  </a:lnTo>
                  <a:lnTo>
                    <a:pt x="898" y="650"/>
                  </a:lnTo>
                  <a:lnTo>
                    <a:pt x="858" y="612"/>
                  </a:lnTo>
                  <a:lnTo>
                    <a:pt x="834" y="590"/>
                  </a:lnTo>
                  <a:lnTo>
                    <a:pt x="808" y="570"/>
                  </a:lnTo>
                  <a:lnTo>
                    <a:pt x="814" y="532"/>
                  </a:lnTo>
                  <a:lnTo>
                    <a:pt x="820" y="494"/>
                  </a:lnTo>
                  <a:lnTo>
                    <a:pt x="822" y="456"/>
                  </a:lnTo>
                  <a:lnTo>
                    <a:pt x="824" y="418"/>
                  </a:lnTo>
                  <a:lnTo>
                    <a:pt x="822" y="364"/>
                  </a:lnTo>
                  <a:lnTo>
                    <a:pt x="816" y="314"/>
                  </a:lnTo>
                  <a:lnTo>
                    <a:pt x="806" y="266"/>
                  </a:lnTo>
                  <a:lnTo>
                    <a:pt x="792" y="222"/>
                  </a:lnTo>
                  <a:lnTo>
                    <a:pt x="774" y="180"/>
                  </a:lnTo>
                  <a:lnTo>
                    <a:pt x="754" y="142"/>
                  </a:lnTo>
                  <a:lnTo>
                    <a:pt x="730" y="110"/>
                  </a:lnTo>
                  <a:lnTo>
                    <a:pt x="716" y="94"/>
                  </a:lnTo>
                  <a:lnTo>
                    <a:pt x="704" y="80"/>
                  </a:lnTo>
                  <a:lnTo>
                    <a:pt x="688" y="66"/>
                  </a:lnTo>
                  <a:lnTo>
                    <a:pt x="674" y="54"/>
                  </a:lnTo>
                  <a:lnTo>
                    <a:pt x="658" y="44"/>
                  </a:lnTo>
                  <a:lnTo>
                    <a:pt x="642" y="34"/>
                  </a:lnTo>
                  <a:lnTo>
                    <a:pt x="626" y="26"/>
                  </a:lnTo>
                  <a:lnTo>
                    <a:pt x="608" y="18"/>
                  </a:lnTo>
                  <a:lnTo>
                    <a:pt x="590" y="12"/>
                  </a:lnTo>
                  <a:lnTo>
                    <a:pt x="572" y="6"/>
                  </a:lnTo>
                  <a:lnTo>
                    <a:pt x="554" y="4"/>
                  </a:lnTo>
                  <a:lnTo>
                    <a:pt x="534" y="2"/>
                  </a:lnTo>
                  <a:lnTo>
                    <a:pt x="514" y="0"/>
                  </a:lnTo>
                  <a:lnTo>
                    <a:pt x="496" y="0"/>
                  </a:lnTo>
                  <a:lnTo>
                    <a:pt x="474" y="2"/>
                  </a:lnTo>
                  <a:lnTo>
                    <a:pt x="454" y="6"/>
                  </a:lnTo>
                  <a:lnTo>
                    <a:pt x="434" y="10"/>
                  </a:lnTo>
                  <a:lnTo>
                    <a:pt x="412" y="16"/>
                  </a:lnTo>
                  <a:lnTo>
                    <a:pt x="390" y="24"/>
                  </a:lnTo>
                  <a:lnTo>
                    <a:pt x="370" y="32"/>
                  </a:lnTo>
                  <a:lnTo>
                    <a:pt x="350" y="42"/>
                  </a:lnTo>
                  <a:lnTo>
                    <a:pt x="330" y="52"/>
                  </a:lnTo>
                  <a:lnTo>
                    <a:pt x="290" y="78"/>
                  </a:lnTo>
                  <a:lnTo>
                    <a:pt x="252" y="108"/>
                  </a:lnTo>
                  <a:lnTo>
                    <a:pt x="216" y="142"/>
                  </a:lnTo>
                  <a:lnTo>
                    <a:pt x="182" y="180"/>
                  </a:lnTo>
                  <a:lnTo>
                    <a:pt x="150" y="220"/>
                  </a:lnTo>
                  <a:lnTo>
                    <a:pt x="122" y="264"/>
                  </a:lnTo>
                  <a:lnTo>
                    <a:pt x="94" y="310"/>
                  </a:lnTo>
                  <a:lnTo>
                    <a:pt x="70" y="358"/>
                  </a:lnTo>
                  <a:lnTo>
                    <a:pt x="50" y="410"/>
                  </a:lnTo>
                  <a:lnTo>
                    <a:pt x="32" y="462"/>
                  </a:lnTo>
                  <a:lnTo>
                    <a:pt x="18" y="514"/>
                  </a:lnTo>
                  <a:lnTo>
                    <a:pt x="8" y="568"/>
                  </a:lnTo>
                  <a:lnTo>
                    <a:pt x="2" y="624"/>
                  </a:lnTo>
                  <a:lnTo>
                    <a:pt x="0" y="678"/>
                  </a:lnTo>
                  <a:lnTo>
                    <a:pt x="2" y="732"/>
                  </a:lnTo>
                  <a:lnTo>
                    <a:pt x="8" y="784"/>
                  </a:lnTo>
                  <a:lnTo>
                    <a:pt x="18" y="830"/>
                  </a:lnTo>
                  <a:lnTo>
                    <a:pt x="32" y="876"/>
                  </a:lnTo>
                  <a:lnTo>
                    <a:pt x="50" y="916"/>
                  </a:lnTo>
                  <a:lnTo>
                    <a:pt x="70" y="954"/>
                  </a:lnTo>
                  <a:lnTo>
                    <a:pt x="94" y="988"/>
                  </a:lnTo>
                  <a:lnTo>
                    <a:pt x="108" y="1002"/>
                  </a:lnTo>
                  <a:lnTo>
                    <a:pt x="122" y="1016"/>
                  </a:lnTo>
                  <a:lnTo>
                    <a:pt x="136" y="1030"/>
                  </a:lnTo>
                  <a:lnTo>
                    <a:pt x="150" y="1042"/>
                  </a:lnTo>
                  <a:lnTo>
                    <a:pt x="166" y="1052"/>
                  </a:lnTo>
                  <a:lnTo>
                    <a:pt x="182" y="1062"/>
                  </a:lnTo>
                  <a:lnTo>
                    <a:pt x="198" y="1072"/>
                  </a:lnTo>
                  <a:lnTo>
                    <a:pt x="216" y="1078"/>
                  </a:lnTo>
                  <a:lnTo>
                    <a:pt x="234" y="1084"/>
                  </a:lnTo>
                  <a:lnTo>
                    <a:pt x="252" y="1090"/>
                  </a:lnTo>
                  <a:lnTo>
                    <a:pt x="270" y="1094"/>
                  </a:lnTo>
                  <a:lnTo>
                    <a:pt x="290" y="1096"/>
                  </a:lnTo>
                  <a:lnTo>
                    <a:pt x="310" y="1096"/>
                  </a:lnTo>
                  <a:lnTo>
                    <a:pt x="330" y="1096"/>
                  </a:lnTo>
                  <a:lnTo>
                    <a:pt x="350" y="1094"/>
                  </a:lnTo>
                  <a:lnTo>
                    <a:pt x="370" y="1092"/>
                  </a:lnTo>
                  <a:lnTo>
                    <a:pt x="390" y="1086"/>
                  </a:lnTo>
                  <a:lnTo>
                    <a:pt x="412" y="1080"/>
                  </a:lnTo>
                  <a:lnTo>
                    <a:pt x="444" y="1070"/>
                  </a:lnTo>
                  <a:lnTo>
                    <a:pt x="476" y="1054"/>
                  </a:lnTo>
                  <a:lnTo>
                    <a:pt x="508" y="1036"/>
                  </a:lnTo>
                  <a:lnTo>
                    <a:pt x="538" y="1016"/>
                  </a:lnTo>
                  <a:lnTo>
                    <a:pt x="566" y="994"/>
                  </a:lnTo>
                  <a:lnTo>
                    <a:pt x="594" y="968"/>
                  </a:lnTo>
                  <a:lnTo>
                    <a:pt x="622" y="940"/>
                  </a:lnTo>
                  <a:lnTo>
                    <a:pt x="648" y="910"/>
                  </a:lnTo>
                  <a:lnTo>
                    <a:pt x="680" y="946"/>
                  </a:lnTo>
                  <a:lnTo>
                    <a:pt x="716" y="988"/>
                  </a:lnTo>
                  <a:lnTo>
                    <a:pt x="756" y="1036"/>
                  </a:lnTo>
                  <a:lnTo>
                    <a:pt x="794" y="1082"/>
                  </a:lnTo>
                  <a:lnTo>
                    <a:pt x="804" y="1098"/>
                  </a:lnTo>
                  <a:lnTo>
                    <a:pt x="810" y="1110"/>
                  </a:lnTo>
                  <a:lnTo>
                    <a:pt x="812" y="1120"/>
                  </a:lnTo>
                  <a:lnTo>
                    <a:pt x="814" y="1126"/>
                  </a:lnTo>
                  <a:lnTo>
                    <a:pt x="946" y="1734"/>
                  </a:lnTo>
                  <a:lnTo>
                    <a:pt x="918" y="1696"/>
                  </a:lnTo>
                  <a:lnTo>
                    <a:pt x="892" y="1660"/>
                  </a:lnTo>
                  <a:lnTo>
                    <a:pt x="864" y="1628"/>
                  </a:lnTo>
                  <a:lnTo>
                    <a:pt x="838" y="1600"/>
                  </a:lnTo>
                  <a:lnTo>
                    <a:pt x="810" y="1574"/>
                  </a:lnTo>
                  <a:lnTo>
                    <a:pt x="784" y="1552"/>
                  </a:lnTo>
                  <a:lnTo>
                    <a:pt x="758" y="1534"/>
                  </a:lnTo>
                  <a:lnTo>
                    <a:pt x="732" y="1518"/>
                  </a:lnTo>
                  <a:lnTo>
                    <a:pt x="704" y="1504"/>
                  </a:lnTo>
                  <a:lnTo>
                    <a:pt x="680" y="1494"/>
                  </a:lnTo>
                  <a:lnTo>
                    <a:pt x="654" y="1486"/>
                  </a:lnTo>
                  <a:lnTo>
                    <a:pt x="628" y="1480"/>
                  </a:lnTo>
                  <a:lnTo>
                    <a:pt x="604" y="1476"/>
                  </a:lnTo>
                  <a:lnTo>
                    <a:pt x="580" y="1474"/>
                  </a:lnTo>
                  <a:lnTo>
                    <a:pt x="558" y="1476"/>
                  </a:lnTo>
                  <a:lnTo>
                    <a:pt x="536" y="1478"/>
                  </a:lnTo>
                  <a:lnTo>
                    <a:pt x="514" y="1480"/>
                  </a:lnTo>
                  <a:lnTo>
                    <a:pt x="492" y="1486"/>
                  </a:lnTo>
                  <a:lnTo>
                    <a:pt x="472" y="1492"/>
                  </a:lnTo>
                  <a:lnTo>
                    <a:pt x="454" y="1500"/>
                  </a:lnTo>
                  <a:lnTo>
                    <a:pt x="436" y="1508"/>
                  </a:lnTo>
                  <a:lnTo>
                    <a:pt x="418" y="1516"/>
                  </a:lnTo>
                  <a:lnTo>
                    <a:pt x="388" y="1536"/>
                  </a:lnTo>
                  <a:lnTo>
                    <a:pt x="362" y="1558"/>
                  </a:lnTo>
                  <a:lnTo>
                    <a:pt x="342" y="1580"/>
                  </a:lnTo>
                  <a:lnTo>
                    <a:pt x="328" y="1602"/>
                  </a:lnTo>
                  <a:lnTo>
                    <a:pt x="324" y="1610"/>
                  </a:lnTo>
                  <a:lnTo>
                    <a:pt x="320" y="1620"/>
                  </a:lnTo>
                  <a:lnTo>
                    <a:pt x="318" y="1628"/>
                  </a:lnTo>
                  <a:lnTo>
                    <a:pt x="320" y="1638"/>
                  </a:lnTo>
                  <a:lnTo>
                    <a:pt x="322" y="1648"/>
                  </a:lnTo>
                  <a:lnTo>
                    <a:pt x="326" y="1658"/>
                  </a:lnTo>
                  <a:lnTo>
                    <a:pt x="342" y="1680"/>
                  </a:lnTo>
                  <a:lnTo>
                    <a:pt x="364" y="1704"/>
                  </a:lnTo>
                  <a:lnTo>
                    <a:pt x="390" y="1732"/>
                  </a:lnTo>
                  <a:lnTo>
                    <a:pt x="424" y="1764"/>
                  </a:lnTo>
                  <a:lnTo>
                    <a:pt x="502" y="1840"/>
                  </a:lnTo>
                  <a:lnTo>
                    <a:pt x="548" y="1886"/>
                  </a:lnTo>
                  <a:lnTo>
                    <a:pt x="596" y="1940"/>
                  </a:lnTo>
                  <a:lnTo>
                    <a:pt x="644" y="1998"/>
                  </a:lnTo>
                  <a:lnTo>
                    <a:pt x="696" y="2064"/>
                  </a:lnTo>
                  <a:lnTo>
                    <a:pt x="746" y="2138"/>
                  </a:lnTo>
                  <a:lnTo>
                    <a:pt x="772" y="2178"/>
                  </a:lnTo>
                  <a:lnTo>
                    <a:pt x="798" y="2220"/>
                  </a:lnTo>
                  <a:lnTo>
                    <a:pt x="824" y="2266"/>
                  </a:lnTo>
                  <a:lnTo>
                    <a:pt x="848" y="2312"/>
                  </a:lnTo>
                  <a:lnTo>
                    <a:pt x="872" y="2360"/>
                  </a:lnTo>
                  <a:lnTo>
                    <a:pt x="898" y="2412"/>
                  </a:lnTo>
                  <a:lnTo>
                    <a:pt x="1044" y="2730"/>
                  </a:lnTo>
                  <a:lnTo>
                    <a:pt x="1054" y="2752"/>
                  </a:lnTo>
                  <a:lnTo>
                    <a:pt x="1068" y="2772"/>
                  </a:lnTo>
                  <a:lnTo>
                    <a:pt x="1082" y="2792"/>
                  </a:lnTo>
                  <a:lnTo>
                    <a:pt x="1096" y="2810"/>
                  </a:lnTo>
                  <a:lnTo>
                    <a:pt x="1112" y="2824"/>
                  </a:lnTo>
                  <a:lnTo>
                    <a:pt x="1128" y="2838"/>
                  </a:lnTo>
                  <a:lnTo>
                    <a:pt x="1146" y="2850"/>
                  </a:lnTo>
                  <a:lnTo>
                    <a:pt x="1164" y="2860"/>
                  </a:lnTo>
                  <a:lnTo>
                    <a:pt x="1184" y="2868"/>
                  </a:lnTo>
                  <a:lnTo>
                    <a:pt x="1202" y="2874"/>
                  </a:lnTo>
                  <a:lnTo>
                    <a:pt x="1222" y="2878"/>
                  </a:lnTo>
                  <a:lnTo>
                    <a:pt x="1244" y="2880"/>
                  </a:lnTo>
                  <a:lnTo>
                    <a:pt x="1264" y="2880"/>
                  </a:lnTo>
                  <a:lnTo>
                    <a:pt x="1286" y="2876"/>
                  </a:lnTo>
                  <a:lnTo>
                    <a:pt x="1306" y="2872"/>
                  </a:lnTo>
                  <a:lnTo>
                    <a:pt x="1328" y="2864"/>
                  </a:lnTo>
                  <a:lnTo>
                    <a:pt x="1802" y="2670"/>
                  </a:lnTo>
                  <a:lnTo>
                    <a:pt x="1832" y="2658"/>
                  </a:lnTo>
                  <a:lnTo>
                    <a:pt x="1860" y="2642"/>
                  </a:lnTo>
                  <a:lnTo>
                    <a:pt x="1884" y="2624"/>
                  </a:lnTo>
                  <a:lnTo>
                    <a:pt x="1908" y="2602"/>
                  </a:lnTo>
                  <a:lnTo>
                    <a:pt x="1930" y="2580"/>
                  </a:lnTo>
                  <a:lnTo>
                    <a:pt x="1950" y="2554"/>
                  </a:lnTo>
                  <a:lnTo>
                    <a:pt x="1968" y="2526"/>
                  </a:lnTo>
                  <a:lnTo>
                    <a:pt x="1984" y="2496"/>
                  </a:lnTo>
                  <a:lnTo>
                    <a:pt x="1998" y="2464"/>
                  </a:lnTo>
                  <a:lnTo>
                    <a:pt x="2010" y="2430"/>
                  </a:lnTo>
                  <a:lnTo>
                    <a:pt x="2022" y="2396"/>
                  </a:lnTo>
                  <a:lnTo>
                    <a:pt x="2030" y="2358"/>
                  </a:lnTo>
                  <a:lnTo>
                    <a:pt x="2036" y="2320"/>
                  </a:lnTo>
                  <a:lnTo>
                    <a:pt x="2040" y="2280"/>
                  </a:lnTo>
                  <a:lnTo>
                    <a:pt x="2042" y="2238"/>
                  </a:lnTo>
                  <a:lnTo>
                    <a:pt x="2042" y="2196"/>
                  </a:lnTo>
                  <a:lnTo>
                    <a:pt x="2044" y="1776"/>
                  </a:lnTo>
                  <a:lnTo>
                    <a:pt x="2042" y="1742"/>
                  </a:lnTo>
                  <a:lnTo>
                    <a:pt x="2038" y="1710"/>
                  </a:lnTo>
                  <a:lnTo>
                    <a:pt x="2032" y="1680"/>
                  </a:lnTo>
                  <a:lnTo>
                    <a:pt x="2022" y="1654"/>
                  </a:lnTo>
                  <a:lnTo>
                    <a:pt x="2012" y="1630"/>
                  </a:lnTo>
                  <a:lnTo>
                    <a:pt x="2000" y="1610"/>
                  </a:lnTo>
                  <a:lnTo>
                    <a:pt x="1986" y="1590"/>
                  </a:lnTo>
                  <a:lnTo>
                    <a:pt x="1970" y="1576"/>
                  </a:lnTo>
                  <a:lnTo>
                    <a:pt x="1954" y="1562"/>
                  </a:lnTo>
                  <a:lnTo>
                    <a:pt x="1936" y="1550"/>
                  </a:lnTo>
                  <a:lnTo>
                    <a:pt x="1916" y="1542"/>
                  </a:lnTo>
                  <a:lnTo>
                    <a:pt x="1898" y="1534"/>
                  </a:lnTo>
                  <a:lnTo>
                    <a:pt x="1878" y="1528"/>
                  </a:lnTo>
                  <a:lnTo>
                    <a:pt x="1860" y="1526"/>
                  </a:lnTo>
                  <a:lnTo>
                    <a:pt x="1840" y="1524"/>
                  </a:lnTo>
                  <a:lnTo>
                    <a:pt x="1820" y="1522"/>
                  </a:lnTo>
                  <a:close/>
                  <a:moveTo>
                    <a:pt x="412" y="992"/>
                  </a:moveTo>
                  <a:lnTo>
                    <a:pt x="412" y="992"/>
                  </a:lnTo>
                  <a:lnTo>
                    <a:pt x="378" y="1000"/>
                  </a:lnTo>
                  <a:lnTo>
                    <a:pt x="344" y="1004"/>
                  </a:lnTo>
                  <a:lnTo>
                    <a:pt x="310" y="1004"/>
                  </a:lnTo>
                  <a:lnTo>
                    <a:pt x="278" y="1000"/>
                  </a:lnTo>
                  <a:lnTo>
                    <a:pt x="248" y="990"/>
                  </a:lnTo>
                  <a:lnTo>
                    <a:pt x="220" y="976"/>
                  </a:lnTo>
                  <a:lnTo>
                    <a:pt x="194" y="960"/>
                  </a:lnTo>
                  <a:lnTo>
                    <a:pt x="170" y="938"/>
                  </a:lnTo>
                  <a:lnTo>
                    <a:pt x="148" y="914"/>
                  </a:lnTo>
                  <a:lnTo>
                    <a:pt x="128" y="886"/>
                  </a:lnTo>
                  <a:lnTo>
                    <a:pt x="110" y="856"/>
                  </a:lnTo>
                  <a:lnTo>
                    <a:pt x="96" y="820"/>
                  </a:lnTo>
                  <a:lnTo>
                    <a:pt x="84" y="784"/>
                  </a:lnTo>
                  <a:lnTo>
                    <a:pt x="76" y="744"/>
                  </a:lnTo>
                  <a:lnTo>
                    <a:pt x="70" y="702"/>
                  </a:lnTo>
                  <a:lnTo>
                    <a:pt x="70" y="656"/>
                  </a:lnTo>
                  <a:lnTo>
                    <a:pt x="70" y="612"/>
                  </a:lnTo>
                  <a:lnTo>
                    <a:pt x="76" y="566"/>
                  </a:lnTo>
                  <a:lnTo>
                    <a:pt x="84" y="520"/>
                  </a:lnTo>
                  <a:lnTo>
                    <a:pt x="96" y="476"/>
                  </a:lnTo>
                  <a:lnTo>
                    <a:pt x="110" y="432"/>
                  </a:lnTo>
                  <a:lnTo>
                    <a:pt x="128" y="390"/>
                  </a:lnTo>
                  <a:lnTo>
                    <a:pt x="148" y="350"/>
                  </a:lnTo>
                  <a:lnTo>
                    <a:pt x="170" y="312"/>
                  </a:lnTo>
                  <a:lnTo>
                    <a:pt x="194" y="276"/>
                  </a:lnTo>
                  <a:lnTo>
                    <a:pt x="220" y="242"/>
                  </a:lnTo>
                  <a:lnTo>
                    <a:pt x="248" y="210"/>
                  </a:lnTo>
                  <a:lnTo>
                    <a:pt x="278" y="182"/>
                  </a:lnTo>
                  <a:lnTo>
                    <a:pt x="310" y="156"/>
                  </a:lnTo>
                  <a:lnTo>
                    <a:pt x="344" y="136"/>
                  </a:lnTo>
                  <a:lnTo>
                    <a:pt x="378" y="118"/>
                  </a:lnTo>
                  <a:lnTo>
                    <a:pt x="412" y="104"/>
                  </a:lnTo>
                  <a:lnTo>
                    <a:pt x="448" y="96"/>
                  </a:lnTo>
                  <a:lnTo>
                    <a:pt x="482" y="92"/>
                  </a:lnTo>
                  <a:lnTo>
                    <a:pt x="514" y="92"/>
                  </a:lnTo>
                  <a:lnTo>
                    <a:pt x="546" y="98"/>
                  </a:lnTo>
                  <a:lnTo>
                    <a:pt x="576" y="106"/>
                  </a:lnTo>
                  <a:lnTo>
                    <a:pt x="604" y="120"/>
                  </a:lnTo>
                  <a:lnTo>
                    <a:pt x="630" y="136"/>
                  </a:lnTo>
                  <a:lnTo>
                    <a:pt x="654" y="158"/>
                  </a:lnTo>
                  <a:lnTo>
                    <a:pt x="676" y="182"/>
                  </a:lnTo>
                  <a:lnTo>
                    <a:pt x="696" y="210"/>
                  </a:lnTo>
                  <a:lnTo>
                    <a:pt x="714" y="242"/>
                  </a:lnTo>
                  <a:lnTo>
                    <a:pt x="728" y="276"/>
                  </a:lnTo>
                  <a:lnTo>
                    <a:pt x="740" y="312"/>
                  </a:lnTo>
                  <a:lnTo>
                    <a:pt x="748" y="352"/>
                  </a:lnTo>
                  <a:lnTo>
                    <a:pt x="754" y="394"/>
                  </a:lnTo>
                  <a:lnTo>
                    <a:pt x="756" y="440"/>
                  </a:lnTo>
                  <a:lnTo>
                    <a:pt x="754" y="488"/>
                  </a:lnTo>
                  <a:lnTo>
                    <a:pt x="748" y="534"/>
                  </a:lnTo>
                  <a:lnTo>
                    <a:pt x="646" y="484"/>
                  </a:lnTo>
                  <a:lnTo>
                    <a:pt x="632" y="478"/>
                  </a:lnTo>
                  <a:lnTo>
                    <a:pt x="618" y="472"/>
                  </a:lnTo>
                  <a:lnTo>
                    <a:pt x="590" y="462"/>
                  </a:lnTo>
                  <a:lnTo>
                    <a:pt x="588" y="442"/>
                  </a:lnTo>
                  <a:lnTo>
                    <a:pt x="584" y="422"/>
                  </a:lnTo>
                  <a:lnTo>
                    <a:pt x="578" y="404"/>
                  </a:lnTo>
                  <a:lnTo>
                    <a:pt x="570" y="388"/>
                  </a:lnTo>
                  <a:lnTo>
                    <a:pt x="562" y="372"/>
                  </a:lnTo>
                  <a:lnTo>
                    <a:pt x="554" y="358"/>
                  </a:lnTo>
                  <a:lnTo>
                    <a:pt x="542" y="346"/>
                  </a:lnTo>
                  <a:lnTo>
                    <a:pt x="532" y="336"/>
                  </a:lnTo>
                  <a:lnTo>
                    <a:pt x="518" y="326"/>
                  </a:lnTo>
                  <a:lnTo>
                    <a:pt x="506" y="320"/>
                  </a:lnTo>
                  <a:lnTo>
                    <a:pt x="492" y="314"/>
                  </a:lnTo>
                  <a:lnTo>
                    <a:pt x="476" y="310"/>
                  </a:lnTo>
                  <a:lnTo>
                    <a:pt x="462" y="308"/>
                  </a:lnTo>
                  <a:lnTo>
                    <a:pt x="446" y="308"/>
                  </a:lnTo>
                  <a:lnTo>
                    <a:pt x="430" y="310"/>
                  </a:lnTo>
                  <a:lnTo>
                    <a:pt x="412" y="314"/>
                  </a:lnTo>
                  <a:lnTo>
                    <a:pt x="394" y="322"/>
                  </a:lnTo>
                  <a:lnTo>
                    <a:pt x="376" y="330"/>
                  </a:lnTo>
                  <a:lnTo>
                    <a:pt x="358" y="342"/>
                  </a:lnTo>
                  <a:lnTo>
                    <a:pt x="342" y="356"/>
                  </a:lnTo>
                  <a:lnTo>
                    <a:pt x="326" y="370"/>
                  </a:lnTo>
                  <a:lnTo>
                    <a:pt x="312" y="386"/>
                  </a:lnTo>
                  <a:lnTo>
                    <a:pt x="298" y="404"/>
                  </a:lnTo>
                  <a:lnTo>
                    <a:pt x="284" y="424"/>
                  </a:lnTo>
                  <a:lnTo>
                    <a:pt x="272" y="444"/>
                  </a:lnTo>
                  <a:lnTo>
                    <a:pt x="262" y="466"/>
                  </a:lnTo>
                  <a:lnTo>
                    <a:pt x="254" y="488"/>
                  </a:lnTo>
                  <a:lnTo>
                    <a:pt x="246" y="510"/>
                  </a:lnTo>
                  <a:lnTo>
                    <a:pt x="240" y="534"/>
                  </a:lnTo>
                  <a:lnTo>
                    <a:pt x="236" y="558"/>
                  </a:lnTo>
                  <a:lnTo>
                    <a:pt x="232" y="582"/>
                  </a:lnTo>
                  <a:lnTo>
                    <a:pt x="232" y="606"/>
                  </a:lnTo>
                  <a:lnTo>
                    <a:pt x="232" y="630"/>
                  </a:lnTo>
                  <a:lnTo>
                    <a:pt x="236" y="652"/>
                  </a:lnTo>
                  <a:lnTo>
                    <a:pt x="240" y="672"/>
                  </a:lnTo>
                  <a:lnTo>
                    <a:pt x="246" y="692"/>
                  </a:lnTo>
                  <a:lnTo>
                    <a:pt x="254" y="710"/>
                  </a:lnTo>
                  <a:lnTo>
                    <a:pt x="262" y="726"/>
                  </a:lnTo>
                  <a:lnTo>
                    <a:pt x="272" y="740"/>
                  </a:lnTo>
                  <a:lnTo>
                    <a:pt x="284" y="754"/>
                  </a:lnTo>
                  <a:lnTo>
                    <a:pt x="298" y="764"/>
                  </a:lnTo>
                  <a:lnTo>
                    <a:pt x="312" y="774"/>
                  </a:lnTo>
                  <a:lnTo>
                    <a:pt x="326" y="780"/>
                  </a:lnTo>
                  <a:lnTo>
                    <a:pt x="342" y="786"/>
                  </a:lnTo>
                  <a:lnTo>
                    <a:pt x="358" y="788"/>
                  </a:lnTo>
                  <a:lnTo>
                    <a:pt x="376" y="788"/>
                  </a:lnTo>
                  <a:lnTo>
                    <a:pt x="394" y="786"/>
                  </a:lnTo>
                  <a:lnTo>
                    <a:pt x="412" y="782"/>
                  </a:lnTo>
                  <a:lnTo>
                    <a:pt x="432" y="774"/>
                  </a:lnTo>
                  <a:lnTo>
                    <a:pt x="452" y="762"/>
                  </a:lnTo>
                  <a:lnTo>
                    <a:pt x="594" y="866"/>
                  </a:lnTo>
                  <a:lnTo>
                    <a:pt x="574" y="886"/>
                  </a:lnTo>
                  <a:lnTo>
                    <a:pt x="552" y="908"/>
                  </a:lnTo>
                  <a:lnTo>
                    <a:pt x="532" y="926"/>
                  </a:lnTo>
                  <a:lnTo>
                    <a:pt x="508" y="944"/>
                  </a:lnTo>
                  <a:lnTo>
                    <a:pt x="486" y="958"/>
                  </a:lnTo>
                  <a:lnTo>
                    <a:pt x="462" y="972"/>
                  </a:lnTo>
                  <a:lnTo>
                    <a:pt x="438" y="982"/>
                  </a:lnTo>
                  <a:lnTo>
                    <a:pt x="412" y="9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8" name="Freeform 45"/>
            <p:cNvSpPr>
              <a:spLocks noChangeAspect="1" noEditPoints="1"/>
            </p:cNvSpPr>
            <p:nvPr/>
          </p:nvSpPr>
          <p:spPr bwMode="auto">
            <a:xfrm>
              <a:off x="760413" y="3155950"/>
              <a:ext cx="320675" cy="298450"/>
            </a:xfrm>
            <a:custGeom>
              <a:avLst/>
              <a:gdLst>
                <a:gd name="T0" fmla="*/ 2147483647 w 2880"/>
                <a:gd name="T1" fmla="*/ 2147483647 h 2676"/>
                <a:gd name="T2" fmla="*/ 2147483647 w 2880"/>
                <a:gd name="T3" fmla="*/ 2147483647 h 2676"/>
                <a:gd name="T4" fmla="*/ 2147483647 w 2880"/>
                <a:gd name="T5" fmla="*/ 2147483647 h 2676"/>
                <a:gd name="T6" fmla="*/ 2147483647 w 2880"/>
                <a:gd name="T7" fmla="*/ 2147483647 h 2676"/>
                <a:gd name="T8" fmla="*/ 2147483647 w 2880"/>
                <a:gd name="T9" fmla="*/ 2147483647 h 2676"/>
                <a:gd name="T10" fmla="*/ 2147483647 w 2880"/>
                <a:gd name="T11" fmla="*/ 2147483647 h 2676"/>
                <a:gd name="T12" fmla="*/ 2147483647 w 2880"/>
                <a:gd name="T13" fmla="*/ 2147483647 h 2676"/>
                <a:gd name="T14" fmla="*/ 2147483647 w 2880"/>
                <a:gd name="T15" fmla="*/ 2147483647 h 2676"/>
                <a:gd name="T16" fmla="*/ 2147483647 w 2880"/>
                <a:gd name="T17" fmla="*/ 2147483647 h 2676"/>
                <a:gd name="T18" fmla="*/ 2147483647 w 2880"/>
                <a:gd name="T19" fmla="*/ 2147483647 h 2676"/>
                <a:gd name="T20" fmla="*/ 2147483647 w 2880"/>
                <a:gd name="T21" fmla="*/ 2147483647 h 2676"/>
                <a:gd name="T22" fmla="*/ 2147483647 w 2880"/>
                <a:gd name="T23" fmla="*/ 2147483647 h 2676"/>
                <a:gd name="T24" fmla="*/ 2147483647 w 2880"/>
                <a:gd name="T25" fmla="*/ 2147483647 h 2676"/>
                <a:gd name="T26" fmla="*/ 2147483647 w 2880"/>
                <a:gd name="T27" fmla="*/ 2147483647 h 2676"/>
                <a:gd name="T28" fmla="*/ 2147483647 w 2880"/>
                <a:gd name="T29" fmla="*/ 2147483647 h 2676"/>
                <a:gd name="T30" fmla="*/ 2147483647 w 2880"/>
                <a:gd name="T31" fmla="*/ 2147483647 h 2676"/>
                <a:gd name="T32" fmla="*/ 2147483647 w 2880"/>
                <a:gd name="T33" fmla="*/ 2147483647 h 2676"/>
                <a:gd name="T34" fmla="*/ 2147483647 w 2880"/>
                <a:gd name="T35" fmla="*/ 2147483647 h 2676"/>
                <a:gd name="T36" fmla="*/ 2147483647 w 2880"/>
                <a:gd name="T37" fmla="*/ 2147483647 h 2676"/>
                <a:gd name="T38" fmla="*/ 2147483647 w 2880"/>
                <a:gd name="T39" fmla="*/ 2147483647 h 2676"/>
                <a:gd name="T40" fmla="*/ 2147483647 w 2880"/>
                <a:gd name="T41" fmla="*/ 2147483647 h 2676"/>
                <a:gd name="T42" fmla="*/ 2147483647 w 2880"/>
                <a:gd name="T43" fmla="*/ 2147483647 h 2676"/>
                <a:gd name="T44" fmla="*/ 2147483647 w 2880"/>
                <a:gd name="T45" fmla="*/ 2147483647 h 2676"/>
                <a:gd name="T46" fmla="*/ 2147483647 w 2880"/>
                <a:gd name="T47" fmla="*/ 2147483647 h 2676"/>
                <a:gd name="T48" fmla="*/ 2147483647 w 2880"/>
                <a:gd name="T49" fmla="*/ 2147483647 h 2676"/>
                <a:gd name="T50" fmla="*/ 2147483647 w 2880"/>
                <a:gd name="T51" fmla="*/ 2147483647 h 2676"/>
                <a:gd name="T52" fmla="*/ 2147483647 w 2880"/>
                <a:gd name="T53" fmla="*/ 2147483647 h 2676"/>
                <a:gd name="T54" fmla="*/ 2147483647 w 2880"/>
                <a:gd name="T55" fmla="*/ 2147483647 h 2676"/>
                <a:gd name="T56" fmla="*/ 2147483647 w 2880"/>
                <a:gd name="T57" fmla="*/ 2147483647 h 2676"/>
                <a:gd name="T58" fmla="*/ 2147483647 w 2880"/>
                <a:gd name="T59" fmla="*/ 2147483647 h 2676"/>
                <a:gd name="T60" fmla="*/ 2147483647 w 2880"/>
                <a:gd name="T61" fmla="*/ 2147483647 h 2676"/>
                <a:gd name="T62" fmla="*/ 2147483647 w 2880"/>
                <a:gd name="T63" fmla="*/ 2147483647 h 2676"/>
                <a:gd name="T64" fmla="*/ 2147483647 w 2880"/>
                <a:gd name="T65" fmla="*/ 2147483647 h 2676"/>
                <a:gd name="T66" fmla="*/ 2147483647 w 2880"/>
                <a:gd name="T67" fmla="*/ 2147483647 h 2676"/>
                <a:gd name="T68" fmla="*/ 2147483647 w 2880"/>
                <a:gd name="T69" fmla="*/ 2147483647 h 2676"/>
                <a:gd name="T70" fmla="*/ 2147483647 w 2880"/>
                <a:gd name="T71" fmla="*/ 2147483647 h 2676"/>
                <a:gd name="T72" fmla="*/ 2147483647 w 2880"/>
                <a:gd name="T73" fmla="*/ 2147483647 h 2676"/>
                <a:gd name="T74" fmla="*/ 2147483647 w 2880"/>
                <a:gd name="T75" fmla="*/ 2147483647 h 2676"/>
                <a:gd name="T76" fmla="*/ 2147483647 w 2880"/>
                <a:gd name="T77" fmla="*/ 2147483647 h 2676"/>
                <a:gd name="T78" fmla="*/ 2147483647 w 2880"/>
                <a:gd name="T79" fmla="*/ 2147483647 h 2676"/>
                <a:gd name="T80" fmla="*/ 2147483647 w 2880"/>
                <a:gd name="T81" fmla="*/ 2147483647 h 2676"/>
                <a:gd name="T82" fmla="*/ 2147483647 w 2880"/>
                <a:gd name="T83" fmla="*/ 2147483647 h 2676"/>
                <a:gd name="T84" fmla="*/ 2147483647 w 2880"/>
                <a:gd name="T85" fmla="*/ 2147483647 h 2676"/>
                <a:gd name="T86" fmla="*/ 2147483647 w 2880"/>
                <a:gd name="T87" fmla="*/ 2147483647 h 2676"/>
                <a:gd name="T88" fmla="*/ 2147483647 w 2880"/>
                <a:gd name="T89" fmla="*/ 2147483647 h 2676"/>
                <a:gd name="T90" fmla="*/ 2147483647 w 2880"/>
                <a:gd name="T91" fmla="*/ 2147483647 h 2676"/>
                <a:gd name="T92" fmla="*/ 2147483647 w 2880"/>
                <a:gd name="T93" fmla="*/ 2147483647 h 2676"/>
                <a:gd name="T94" fmla="*/ 2147483647 w 2880"/>
                <a:gd name="T95" fmla="*/ 2147483647 h 2676"/>
                <a:gd name="T96" fmla="*/ 0 w 2880"/>
                <a:gd name="T97" fmla="*/ 2147483647 h 2676"/>
                <a:gd name="T98" fmla="*/ 2147483647 w 2880"/>
                <a:gd name="T99" fmla="*/ 2147483647 h 2676"/>
                <a:gd name="T100" fmla="*/ 2147483647 w 2880"/>
                <a:gd name="T101" fmla="*/ 2147483647 h 2676"/>
                <a:gd name="T102" fmla="*/ 2147483647 w 2880"/>
                <a:gd name="T103" fmla="*/ 2147483647 h 2676"/>
                <a:gd name="T104" fmla="*/ 2147483647 w 2880"/>
                <a:gd name="T105" fmla="*/ 2147483647 h 2676"/>
                <a:gd name="T106" fmla="*/ 2147483647 w 2880"/>
                <a:gd name="T107" fmla="*/ 2147483647 h 2676"/>
                <a:gd name="T108" fmla="*/ 2147483647 w 2880"/>
                <a:gd name="T109" fmla="*/ 2147483647 h 2676"/>
                <a:gd name="T110" fmla="*/ 2147483647 w 2880"/>
                <a:gd name="T111" fmla="*/ 2147483647 h 2676"/>
                <a:gd name="T112" fmla="*/ 2147483647 w 2880"/>
                <a:gd name="T113" fmla="*/ 2147483647 h 2676"/>
                <a:gd name="T114" fmla="*/ 2147483647 w 2880"/>
                <a:gd name="T115" fmla="*/ 2147483647 h 2676"/>
                <a:gd name="T116" fmla="*/ 2147483647 w 2880"/>
                <a:gd name="T117" fmla="*/ 2147483647 h 2676"/>
                <a:gd name="T118" fmla="*/ 2147483647 w 2880"/>
                <a:gd name="T119" fmla="*/ 2147483647 h 2676"/>
                <a:gd name="T120" fmla="*/ 2147483647 w 2880"/>
                <a:gd name="T121" fmla="*/ 2147483647 h 2676"/>
                <a:gd name="T122" fmla="*/ 2147483647 w 2880"/>
                <a:gd name="T123" fmla="*/ 2147483647 h 26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80"/>
                <a:gd name="T187" fmla="*/ 0 h 2676"/>
                <a:gd name="T188" fmla="*/ 2880 w 2880"/>
                <a:gd name="T189" fmla="*/ 2676 h 26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80" h="2676">
                  <a:moveTo>
                    <a:pt x="1666" y="1186"/>
                  </a:moveTo>
                  <a:lnTo>
                    <a:pt x="1550" y="698"/>
                  </a:lnTo>
                  <a:lnTo>
                    <a:pt x="1380" y="746"/>
                  </a:lnTo>
                  <a:lnTo>
                    <a:pt x="1362" y="748"/>
                  </a:lnTo>
                  <a:lnTo>
                    <a:pt x="1346" y="748"/>
                  </a:lnTo>
                  <a:lnTo>
                    <a:pt x="1330" y="744"/>
                  </a:lnTo>
                  <a:lnTo>
                    <a:pt x="1314" y="738"/>
                  </a:lnTo>
                  <a:lnTo>
                    <a:pt x="1300" y="728"/>
                  </a:lnTo>
                  <a:lnTo>
                    <a:pt x="1290" y="716"/>
                  </a:lnTo>
                  <a:lnTo>
                    <a:pt x="1280" y="702"/>
                  </a:lnTo>
                  <a:lnTo>
                    <a:pt x="1274" y="684"/>
                  </a:lnTo>
                  <a:lnTo>
                    <a:pt x="1222" y="508"/>
                  </a:lnTo>
                  <a:lnTo>
                    <a:pt x="952" y="584"/>
                  </a:lnTo>
                  <a:lnTo>
                    <a:pt x="938" y="588"/>
                  </a:lnTo>
                  <a:lnTo>
                    <a:pt x="926" y="596"/>
                  </a:lnTo>
                  <a:lnTo>
                    <a:pt x="918" y="606"/>
                  </a:lnTo>
                  <a:lnTo>
                    <a:pt x="910" y="616"/>
                  </a:lnTo>
                  <a:lnTo>
                    <a:pt x="904" y="628"/>
                  </a:lnTo>
                  <a:lnTo>
                    <a:pt x="902" y="642"/>
                  </a:lnTo>
                  <a:lnTo>
                    <a:pt x="900" y="656"/>
                  </a:lnTo>
                  <a:lnTo>
                    <a:pt x="904" y="668"/>
                  </a:lnTo>
                  <a:lnTo>
                    <a:pt x="1094" y="1380"/>
                  </a:lnTo>
                  <a:lnTo>
                    <a:pt x="1100" y="1392"/>
                  </a:lnTo>
                  <a:lnTo>
                    <a:pt x="1106" y="1404"/>
                  </a:lnTo>
                  <a:lnTo>
                    <a:pt x="1116" y="1414"/>
                  </a:lnTo>
                  <a:lnTo>
                    <a:pt x="1128" y="1420"/>
                  </a:lnTo>
                  <a:lnTo>
                    <a:pt x="1140" y="1426"/>
                  </a:lnTo>
                  <a:lnTo>
                    <a:pt x="1152" y="1428"/>
                  </a:lnTo>
                  <a:lnTo>
                    <a:pt x="1166" y="1430"/>
                  </a:lnTo>
                  <a:lnTo>
                    <a:pt x="1180" y="1426"/>
                  </a:lnTo>
                  <a:lnTo>
                    <a:pt x="1618" y="1272"/>
                  </a:lnTo>
                  <a:lnTo>
                    <a:pt x="1630" y="1266"/>
                  </a:lnTo>
                  <a:lnTo>
                    <a:pt x="1642" y="1260"/>
                  </a:lnTo>
                  <a:lnTo>
                    <a:pt x="1652" y="1250"/>
                  </a:lnTo>
                  <a:lnTo>
                    <a:pt x="1660" y="1238"/>
                  </a:lnTo>
                  <a:lnTo>
                    <a:pt x="1666" y="1226"/>
                  </a:lnTo>
                  <a:lnTo>
                    <a:pt x="1668" y="1214"/>
                  </a:lnTo>
                  <a:lnTo>
                    <a:pt x="1668" y="1200"/>
                  </a:lnTo>
                  <a:lnTo>
                    <a:pt x="1666" y="1186"/>
                  </a:lnTo>
                  <a:close/>
                  <a:moveTo>
                    <a:pt x="1256" y="788"/>
                  </a:moveTo>
                  <a:lnTo>
                    <a:pt x="1256" y="788"/>
                  </a:lnTo>
                  <a:lnTo>
                    <a:pt x="1272" y="786"/>
                  </a:lnTo>
                  <a:lnTo>
                    <a:pt x="1286" y="788"/>
                  </a:lnTo>
                  <a:lnTo>
                    <a:pt x="1300" y="790"/>
                  </a:lnTo>
                  <a:lnTo>
                    <a:pt x="1312" y="796"/>
                  </a:lnTo>
                  <a:lnTo>
                    <a:pt x="1324" y="806"/>
                  </a:lnTo>
                  <a:lnTo>
                    <a:pt x="1334" y="816"/>
                  </a:lnTo>
                  <a:lnTo>
                    <a:pt x="1342" y="828"/>
                  </a:lnTo>
                  <a:lnTo>
                    <a:pt x="1348" y="844"/>
                  </a:lnTo>
                  <a:lnTo>
                    <a:pt x="1352" y="860"/>
                  </a:lnTo>
                  <a:lnTo>
                    <a:pt x="1350" y="874"/>
                  </a:lnTo>
                  <a:lnTo>
                    <a:pt x="1348" y="888"/>
                  </a:lnTo>
                  <a:lnTo>
                    <a:pt x="1342" y="902"/>
                  </a:lnTo>
                  <a:lnTo>
                    <a:pt x="1334" y="914"/>
                  </a:lnTo>
                  <a:lnTo>
                    <a:pt x="1324" y="924"/>
                  </a:lnTo>
                  <a:lnTo>
                    <a:pt x="1312" y="932"/>
                  </a:lnTo>
                  <a:lnTo>
                    <a:pt x="1300" y="938"/>
                  </a:lnTo>
                  <a:lnTo>
                    <a:pt x="1284" y="940"/>
                  </a:lnTo>
                  <a:lnTo>
                    <a:pt x="1270" y="940"/>
                  </a:lnTo>
                  <a:lnTo>
                    <a:pt x="1256" y="936"/>
                  </a:lnTo>
                  <a:lnTo>
                    <a:pt x="1244" y="930"/>
                  </a:lnTo>
                  <a:lnTo>
                    <a:pt x="1232" y="922"/>
                  </a:lnTo>
                  <a:lnTo>
                    <a:pt x="1222" y="910"/>
                  </a:lnTo>
                  <a:lnTo>
                    <a:pt x="1214" y="898"/>
                  </a:lnTo>
                  <a:lnTo>
                    <a:pt x="1208" y="882"/>
                  </a:lnTo>
                  <a:lnTo>
                    <a:pt x="1204" y="868"/>
                  </a:lnTo>
                  <a:lnTo>
                    <a:pt x="1204" y="852"/>
                  </a:lnTo>
                  <a:lnTo>
                    <a:pt x="1208" y="838"/>
                  </a:lnTo>
                  <a:lnTo>
                    <a:pt x="1212" y="824"/>
                  </a:lnTo>
                  <a:lnTo>
                    <a:pt x="1220" y="812"/>
                  </a:lnTo>
                  <a:lnTo>
                    <a:pt x="1230" y="802"/>
                  </a:lnTo>
                  <a:lnTo>
                    <a:pt x="1242" y="794"/>
                  </a:lnTo>
                  <a:lnTo>
                    <a:pt x="1256" y="788"/>
                  </a:lnTo>
                  <a:close/>
                  <a:moveTo>
                    <a:pt x="1432" y="1136"/>
                  </a:moveTo>
                  <a:lnTo>
                    <a:pt x="1432" y="1136"/>
                  </a:lnTo>
                  <a:lnTo>
                    <a:pt x="1434" y="1150"/>
                  </a:lnTo>
                  <a:lnTo>
                    <a:pt x="1434" y="1166"/>
                  </a:lnTo>
                  <a:lnTo>
                    <a:pt x="1432" y="1180"/>
                  </a:lnTo>
                  <a:lnTo>
                    <a:pt x="1426" y="1194"/>
                  </a:lnTo>
                  <a:lnTo>
                    <a:pt x="1418" y="1206"/>
                  </a:lnTo>
                  <a:lnTo>
                    <a:pt x="1408" y="1216"/>
                  </a:lnTo>
                  <a:lnTo>
                    <a:pt x="1396" y="1224"/>
                  </a:lnTo>
                  <a:lnTo>
                    <a:pt x="1382" y="1228"/>
                  </a:lnTo>
                  <a:lnTo>
                    <a:pt x="1368" y="1232"/>
                  </a:lnTo>
                  <a:lnTo>
                    <a:pt x="1354" y="1230"/>
                  </a:lnTo>
                  <a:lnTo>
                    <a:pt x="1340" y="1228"/>
                  </a:lnTo>
                  <a:lnTo>
                    <a:pt x="1326" y="1222"/>
                  </a:lnTo>
                  <a:lnTo>
                    <a:pt x="1314" y="1212"/>
                  </a:lnTo>
                  <a:lnTo>
                    <a:pt x="1304" y="1202"/>
                  </a:lnTo>
                  <a:lnTo>
                    <a:pt x="1296" y="1188"/>
                  </a:lnTo>
                  <a:lnTo>
                    <a:pt x="1290" y="1174"/>
                  </a:lnTo>
                  <a:lnTo>
                    <a:pt x="1284" y="1176"/>
                  </a:lnTo>
                  <a:lnTo>
                    <a:pt x="1276" y="1176"/>
                  </a:lnTo>
                  <a:lnTo>
                    <a:pt x="1270" y="1174"/>
                  </a:lnTo>
                  <a:lnTo>
                    <a:pt x="1262" y="1170"/>
                  </a:lnTo>
                  <a:lnTo>
                    <a:pt x="1256" y="1166"/>
                  </a:lnTo>
                  <a:lnTo>
                    <a:pt x="1252" y="1160"/>
                  </a:lnTo>
                  <a:lnTo>
                    <a:pt x="1248" y="1154"/>
                  </a:lnTo>
                  <a:lnTo>
                    <a:pt x="1244" y="1148"/>
                  </a:lnTo>
                  <a:lnTo>
                    <a:pt x="1224" y="1076"/>
                  </a:lnTo>
                  <a:lnTo>
                    <a:pt x="1222" y="1058"/>
                  </a:lnTo>
                  <a:lnTo>
                    <a:pt x="1224" y="1040"/>
                  </a:lnTo>
                  <a:lnTo>
                    <a:pt x="1228" y="1022"/>
                  </a:lnTo>
                  <a:lnTo>
                    <a:pt x="1238" y="1006"/>
                  </a:lnTo>
                  <a:lnTo>
                    <a:pt x="1250" y="992"/>
                  </a:lnTo>
                  <a:lnTo>
                    <a:pt x="1266" y="978"/>
                  </a:lnTo>
                  <a:lnTo>
                    <a:pt x="1284" y="968"/>
                  </a:lnTo>
                  <a:lnTo>
                    <a:pt x="1306" y="960"/>
                  </a:lnTo>
                  <a:lnTo>
                    <a:pt x="1328" y="956"/>
                  </a:lnTo>
                  <a:lnTo>
                    <a:pt x="1348" y="956"/>
                  </a:lnTo>
                  <a:lnTo>
                    <a:pt x="1368" y="958"/>
                  </a:lnTo>
                  <a:lnTo>
                    <a:pt x="1388" y="964"/>
                  </a:lnTo>
                  <a:lnTo>
                    <a:pt x="1404" y="974"/>
                  </a:lnTo>
                  <a:lnTo>
                    <a:pt x="1418" y="986"/>
                  </a:lnTo>
                  <a:lnTo>
                    <a:pt x="1430" y="1000"/>
                  </a:lnTo>
                  <a:lnTo>
                    <a:pt x="1436" y="1016"/>
                  </a:lnTo>
                  <a:lnTo>
                    <a:pt x="1456" y="1088"/>
                  </a:lnTo>
                  <a:lnTo>
                    <a:pt x="1458" y="1096"/>
                  </a:lnTo>
                  <a:lnTo>
                    <a:pt x="1458" y="1104"/>
                  </a:lnTo>
                  <a:lnTo>
                    <a:pt x="1456" y="1110"/>
                  </a:lnTo>
                  <a:lnTo>
                    <a:pt x="1454" y="1118"/>
                  </a:lnTo>
                  <a:lnTo>
                    <a:pt x="1450" y="1124"/>
                  </a:lnTo>
                  <a:lnTo>
                    <a:pt x="1444" y="1128"/>
                  </a:lnTo>
                  <a:lnTo>
                    <a:pt x="1438" y="1132"/>
                  </a:lnTo>
                  <a:lnTo>
                    <a:pt x="1432" y="1136"/>
                  </a:lnTo>
                  <a:close/>
                  <a:moveTo>
                    <a:pt x="1312" y="664"/>
                  </a:moveTo>
                  <a:lnTo>
                    <a:pt x="1264" y="502"/>
                  </a:lnTo>
                  <a:lnTo>
                    <a:pt x="1536" y="658"/>
                  </a:lnTo>
                  <a:lnTo>
                    <a:pt x="1380" y="702"/>
                  </a:lnTo>
                  <a:lnTo>
                    <a:pt x="1368" y="704"/>
                  </a:lnTo>
                  <a:lnTo>
                    <a:pt x="1358" y="704"/>
                  </a:lnTo>
                  <a:lnTo>
                    <a:pt x="1348" y="702"/>
                  </a:lnTo>
                  <a:lnTo>
                    <a:pt x="1338" y="696"/>
                  </a:lnTo>
                  <a:lnTo>
                    <a:pt x="1328" y="690"/>
                  </a:lnTo>
                  <a:lnTo>
                    <a:pt x="1322" y="684"/>
                  </a:lnTo>
                  <a:lnTo>
                    <a:pt x="1316" y="674"/>
                  </a:lnTo>
                  <a:lnTo>
                    <a:pt x="1312" y="664"/>
                  </a:lnTo>
                  <a:close/>
                  <a:moveTo>
                    <a:pt x="2604" y="856"/>
                  </a:moveTo>
                  <a:lnTo>
                    <a:pt x="2854" y="742"/>
                  </a:lnTo>
                  <a:lnTo>
                    <a:pt x="2880" y="1586"/>
                  </a:lnTo>
                  <a:lnTo>
                    <a:pt x="2878" y="1612"/>
                  </a:lnTo>
                  <a:lnTo>
                    <a:pt x="2874" y="1636"/>
                  </a:lnTo>
                  <a:lnTo>
                    <a:pt x="2864" y="1660"/>
                  </a:lnTo>
                  <a:lnTo>
                    <a:pt x="2854" y="1682"/>
                  </a:lnTo>
                  <a:lnTo>
                    <a:pt x="2838" y="1704"/>
                  </a:lnTo>
                  <a:lnTo>
                    <a:pt x="2822" y="1722"/>
                  </a:lnTo>
                  <a:lnTo>
                    <a:pt x="2804" y="1738"/>
                  </a:lnTo>
                  <a:lnTo>
                    <a:pt x="2784" y="1748"/>
                  </a:lnTo>
                  <a:lnTo>
                    <a:pt x="2112" y="2056"/>
                  </a:lnTo>
                  <a:lnTo>
                    <a:pt x="2092" y="2062"/>
                  </a:lnTo>
                  <a:lnTo>
                    <a:pt x="2082" y="2064"/>
                  </a:lnTo>
                  <a:lnTo>
                    <a:pt x="2072" y="2064"/>
                  </a:lnTo>
                  <a:lnTo>
                    <a:pt x="2064" y="2064"/>
                  </a:lnTo>
                  <a:lnTo>
                    <a:pt x="2056" y="2062"/>
                  </a:lnTo>
                  <a:lnTo>
                    <a:pt x="2048" y="2058"/>
                  </a:lnTo>
                  <a:lnTo>
                    <a:pt x="2040" y="2054"/>
                  </a:lnTo>
                  <a:lnTo>
                    <a:pt x="2034" y="2048"/>
                  </a:lnTo>
                  <a:lnTo>
                    <a:pt x="2028" y="2042"/>
                  </a:lnTo>
                  <a:lnTo>
                    <a:pt x="2018" y="2026"/>
                  </a:lnTo>
                  <a:lnTo>
                    <a:pt x="2010" y="2008"/>
                  </a:lnTo>
                  <a:lnTo>
                    <a:pt x="2008" y="1986"/>
                  </a:lnTo>
                  <a:lnTo>
                    <a:pt x="1972" y="800"/>
                  </a:lnTo>
                  <a:lnTo>
                    <a:pt x="1972" y="776"/>
                  </a:lnTo>
                  <a:lnTo>
                    <a:pt x="1978" y="750"/>
                  </a:lnTo>
                  <a:lnTo>
                    <a:pt x="1986" y="726"/>
                  </a:lnTo>
                  <a:lnTo>
                    <a:pt x="1998" y="704"/>
                  </a:lnTo>
                  <a:lnTo>
                    <a:pt x="2012" y="682"/>
                  </a:lnTo>
                  <a:lnTo>
                    <a:pt x="2028" y="664"/>
                  </a:lnTo>
                  <a:lnTo>
                    <a:pt x="2048" y="648"/>
                  </a:lnTo>
                  <a:lnTo>
                    <a:pt x="2068" y="638"/>
                  </a:lnTo>
                  <a:lnTo>
                    <a:pt x="2468" y="454"/>
                  </a:lnTo>
                  <a:lnTo>
                    <a:pt x="2476" y="764"/>
                  </a:lnTo>
                  <a:lnTo>
                    <a:pt x="2478" y="780"/>
                  </a:lnTo>
                  <a:lnTo>
                    <a:pt x="2480" y="794"/>
                  </a:lnTo>
                  <a:lnTo>
                    <a:pt x="2484" y="806"/>
                  </a:lnTo>
                  <a:lnTo>
                    <a:pt x="2488" y="818"/>
                  </a:lnTo>
                  <a:lnTo>
                    <a:pt x="2494" y="828"/>
                  </a:lnTo>
                  <a:lnTo>
                    <a:pt x="2500" y="838"/>
                  </a:lnTo>
                  <a:lnTo>
                    <a:pt x="2508" y="846"/>
                  </a:lnTo>
                  <a:lnTo>
                    <a:pt x="2516" y="852"/>
                  </a:lnTo>
                  <a:lnTo>
                    <a:pt x="2524" y="858"/>
                  </a:lnTo>
                  <a:lnTo>
                    <a:pt x="2534" y="862"/>
                  </a:lnTo>
                  <a:lnTo>
                    <a:pt x="2544" y="866"/>
                  </a:lnTo>
                  <a:lnTo>
                    <a:pt x="2556" y="866"/>
                  </a:lnTo>
                  <a:lnTo>
                    <a:pt x="2566" y="866"/>
                  </a:lnTo>
                  <a:lnTo>
                    <a:pt x="2578" y="864"/>
                  </a:lnTo>
                  <a:lnTo>
                    <a:pt x="2590" y="862"/>
                  </a:lnTo>
                  <a:lnTo>
                    <a:pt x="2604" y="856"/>
                  </a:lnTo>
                  <a:close/>
                  <a:moveTo>
                    <a:pt x="2602" y="802"/>
                  </a:moveTo>
                  <a:lnTo>
                    <a:pt x="2834" y="696"/>
                  </a:lnTo>
                  <a:lnTo>
                    <a:pt x="2512" y="462"/>
                  </a:lnTo>
                  <a:lnTo>
                    <a:pt x="2520" y="746"/>
                  </a:lnTo>
                  <a:lnTo>
                    <a:pt x="2522" y="762"/>
                  </a:lnTo>
                  <a:lnTo>
                    <a:pt x="2528" y="778"/>
                  </a:lnTo>
                  <a:lnTo>
                    <a:pt x="2536" y="790"/>
                  </a:lnTo>
                  <a:lnTo>
                    <a:pt x="2546" y="800"/>
                  </a:lnTo>
                  <a:lnTo>
                    <a:pt x="2558" y="806"/>
                  </a:lnTo>
                  <a:lnTo>
                    <a:pt x="2570" y="808"/>
                  </a:lnTo>
                  <a:lnTo>
                    <a:pt x="2586" y="806"/>
                  </a:lnTo>
                  <a:lnTo>
                    <a:pt x="2602" y="802"/>
                  </a:lnTo>
                  <a:close/>
                  <a:moveTo>
                    <a:pt x="2400" y="1242"/>
                  </a:moveTo>
                  <a:lnTo>
                    <a:pt x="2400" y="1242"/>
                  </a:lnTo>
                  <a:lnTo>
                    <a:pt x="2420" y="1230"/>
                  </a:lnTo>
                  <a:lnTo>
                    <a:pt x="2440" y="1214"/>
                  </a:lnTo>
                  <a:lnTo>
                    <a:pt x="2458" y="1194"/>
                  </a:lnTo>
                  <a:lnTo>
                    <a:pt x="2472" y="1170"/>
                  </a:lnTo>
                  <a:lnTo>
                    <a:pt x="2484" y="1146"/>
                  </a:lnTo>
                  <a:lnTo>
                    <a:pt x="2494" y="1120"/>
                  </a:lnTo>
                  <a:lnTo>
                    <a:pt x="2498" y="1092"/>
                  </a:lnTo>
                  <a:lnTo>
                    <a:pt x="2500" y="1064"/>
                  </a:lnTo>
                  <a:lnTo>
                    <a:pt x="2496" y="1040"/>
                  </a:lnTo>
                  <a:lnTo>
                    <a:pt x="2490" y="1018"/>
                  </a:lnTo>
                  <a:lnTo>
                    <a:pt x="2486" y="1008"/>
                  </a:lnTo>
                  <a:lnTo>
                    <a:pt x="2480" y="1000"/>
                  </a:lnTo>
                  <a:lnTo>
                    <a:pt x="2474" y="992"/>
                  </a:lnTo>
                  <a:lnTo>
                    <a:pt x="2466" y="986"/>
                  </a:lnTo>
                  <a:lnTo>
                    <a:pt x="2458" y="982"/>
                  </a:lnTo>
                  <a:lnTo>
                    <a:pt x="2450" y="978"/>
                  </a:lnTo>
                  <a:lnTo>
                    <a:pt x="2442" y="974"/>
                  </a:lnTo>
                  <a:lnTo>
                    <a:pt x="2432" y="974"/>
                  </a:lnTo>
                  <a:lnTo>
                    <a:pt x="2422" y="974"/>
                  </a:lnTo>
                  <a:lnTo>
                    <a:pt x="2412" y="974"/>
                  </a:lnTo>
                  <a:lnTo>
                    <a:pt x="2402" y="978"/>
                  </a:lnTo>
                  <a:lnTo>
                    <a:pt x="2392" y="982"/>
                  </a:lnTo>
                  <a:lnTo>
                    <a:pt x="2370" y="994"/>
                  </a:lnTo>
                  <a:lnTo>
                    <a:pt x="2352" y="1010"/>
                  </a:lnTo>
                  <a:lnTo>
                    <a:pt x="2334" y="1030"/>
                  </a:lnTo>
                  <a:lnTo>
                    <a:pt x="2320" y="1054"/>
                  </a:lnTo>
                  <a:lnTo>
                    <a:pt x="2308" y="1078"/>
                  </a:lnTo>
                  <a:lnTo>
                    <a:pt x="2298" y="1106"/>
                  </a:lnTo>
                  <a:lnTo>
                    <a:pt x="2294" y="1132"/>
                  </a:lnTo>
                  <a:lnTo>
                    <a:pt x="2292" y="1160"/>
                  </a:lnTo>
                  <a:lnTo>
                    <a:pt x="2294" y="1184"/>
                  </a:lnTo>
                  <a:lnTo>
                    <a:pt x="2302" y="1206"/>
                  </a:lnTo>
                  <a:lnTo>
                    <a:pt x="2306" y="1216"/>
                  </a:lnTo>
                  <a:lnTo>
                    <a:pt x="2312" y="1224"/>
                  </a:lnTo>
                  <a:lnTo>
                    <a:pt x="2318" y="1232"/>
                  </a:lnTo>
                  <a:lnTo>
                    <a:pt x="2326" y="1238"/>
                  </a:lnTo>
                  <a:lnTo>
                    <a:pt x="2332" y="1242"/>
                  </a:lnTo>
                  <a:lnTo>
                    <a:pt x="2340" y="1246"/>
                  </a:lnTo>
                  <a:lnTo>
                    <a:pt x="2350" y="1250"/>
                  </a:lnTo>
                  <a:lnTo>
                    <a:pt x="2360" y="1250"/>
                  </a:lnTo>
                  <a:lnTo>
                    <a:pt x="2368" y="1250"/>
                  </a:lnTo>
                  <a:lnTo>
                    <a:pt x="2378" y="1250"/>
                  </a:lnTo>
                  <a:lnTo>
                    <a:pt x="2390" y="1246"/>
                  </a:lnTo>
                  <a:lnTo>
                    <a:pt x="2400" y="1242"/>
                  </a:lnTo>
                  <a:close/>
                  <a:moveTo>
                    <a:pt x="2562" y="1360"/>
                  </a:moveTo>
                  <a:lnTo>
                    <a:pt x="2562" y="1360"/>
                  </a:lnTo>
                  <a:lnTo>
                    <a:pt x="2560" y="1346"/>
                  </a:lnTo>
                  <a:lnTo>
                    <a:pt x="2558" y="1332"/>
                  </a:lnTo>
                  <a:lnTo>
                    <a:pt x="2554" y="1320"/>
                  </a:lnTo>
                  <a:lnTo>
                    <a:pt x="2548" y="1308"/>
                  </a:lnTo>
                  <a:lnTo>
                    <a:pt x="2540" y="1298"/>
                  </a:lnTo>
                  <a:lnTo>
                    <a:pt x="2532" y="1288"/>
                  </a:lnTo>
                  <a:lnTo>
                    <a:pt x="2524" y="1282"/>
                  </a:lnTo>
                  <a:lnTo>
                    <a:pt x="2512" y="1276"/>
                  </a:lnTo>
                  <a:lnTo>
                    <a:pt x="2502" y="1270"/>
                  </a:lnTo>
                  <a:lnTo>
                    <a:pt x="2490" y="1268"/>
                  </a:lnTo>
                  <a:lnTo>
                    <a:pt x="2476" y="1266"/>
                  </a:lnTo>
                  <a:lnTo>
                    <a:pt x="2462" y="1266"/>
                  </a:lnTo>
                  <a:lnTo>
                    <a:pt x="2448" y="1268"/>
                  </a:lnTo>
                  <a:lnTo>
                    <a:pt x="2432" y="1270"/>
                  </a:lnTo>
                  <a:lnTo>
                    <a:pt x="2418" y="1276"/>
                  </a:lnTo>
                  <a:lnTo>
                    <a:pt x="2402" y="1282"/>
                  </a:lnTo>
                  <a:lnTo>
                    <a:pt x="2386" y="1290"/>
                  </a:lnTo>
                  <a:lnTo>
                    <a:pt x="2370" y="1300"/>
                  </a:lnTo>
                  <a:lnTo>
                    <a:pt x="2354" y="1310"/>
                  </a:lnTo>
                  <a:lnTo>
                    <a:pt x="2340" y="1322"/>
                  </a:lnTo>
                  <a:lnTo>
                    <a:pt x="2314" y="1348"/>
                  </a:lnTo>
                  <a:lnTo>
                    <a:pt x="2292" y="1376"/>
                  </a:lnTo>
                  <a:lnTo>
                    <a:pt x="2274" y="1408"/>
                  </a:lnTo>
                  <a:lnTo>
                    <a:pt x="2266" y="1424"/>
                  </a:lnTo>
                  <a:lnTo>
                    <a:pt x="2260" y="1440"/>
                  </a:lnTo>
                  <a:lnTo>
                    <a:pt x="2256" y="1456"/>
                  </a:lnTo>
                  <a:lnTo>
                    <a:pt x="2252" y="1472"/>
                  </a:lnTo>
                  <a:lnTo>
                    <a:pt x="2250" y="1488"/>
                  </a:lnTo>
                  <a:lnTo>
                    <a:pt x="2250" y="1504"/>
                  </a:lnTo>
                  <a:lnTo>
                    <a:pt x="2254" y="1630"/>
                  </a:lnTo>
                  <a:lnTo>
                    <a:pt x="2254" y="1642"/>
                  </a:lnTo>
                  <a:lnTo>
                    <a:pt x="2258" y="1652"/>
                  </a:lnTo>
                  <a:lnTo>
                    <a:pt x="2264" y="1662"/>
                  </a:lnTo>
                  <a:lnTo>
                    <a:pt x="2270" y="1668"/>
                  </a:lnTo>
                  <a:lnTo>
                    <a:pt x="2278" y="1672"/>
                  </a:lnTo>
                  <a:lnTo>
                    <a:pt x="2286" y="1674"/>
                  </a:lnTo>
                  <a:lnTo>
                    <a:pt x="2296" y="1674"/>
                  </a:lnTo>
                  <a:lnTo>
                    <a:pt x="2308" y="1670"/>
                  </a:lnTo>
                  <a:lnTo>
                    <a:pt x="2310" y="1696"/>
                  </a:lnTo>
                  <a:lnTo>
                    <a:pt x="2318" y="1718"/>
                  </a:lnTo>
                  <a:lnTo>
                    <a:pt x="2322" y="1726"/>
                  </a:lnTo>
                  <a:lnTo>
                    <a:pt x="2328" y="1736"/>
                  </a:lnTo>
                  <a:lnTo>
                    <a:pt x="2334" y="1742"/>
                  </a:lnTo>
                  <a:lnTo>
                    <a:pt x="2342" y="1748"/>
                  </a:lnTo>
                  <a:lnTo>
                    <a:pt x="2348" y="1754"/>
                  </a:lnTo>
                  <a:lnTo>
                    <a:pt x="2356" y="1758"/>
                  </a:lnTo>
                  <a:lnTo>
                    <a:pt x="2366" y="1760"/>
                  </a:lnTo>
                  <a:lnTo>
                    <a:pt x="2374" y="1762"/>
                  </a:lnTo>
                  <a:lnTo>
                    <a:pt x="2384" y="1762"/>
                  </a:lnTo>
                  <a:lnTo>
                    <a:pt x="2394" y="1760"/>
                  </a:lnTo>
                  <a:lnTo>
                    <a:pt x="2406" y="1756"/>
                  </a:lnTo>
                  <a:lnTo>
                    <a:pt x="2416" y="1752"/>
                  </a:lnTo>
                  <a:lnTo>
                    <a:pt x="2436" y="1740"/>
                  </a:lnTo>
                  <a:lnTo>
                    <a:pt x="2456" y="1724"/>
                  </a:lnTo>
                  <a:lnTo>
                    <a:pt x="2472" y="1704"/>
                  </a:lnTo>
                  <a:lnTo>
                    <a:pt x="2488" y="1682"/>
                  </a:lnTo>
                  <a:lnTo>
                    <a:pt x="2500" y="1656"/>
                  </a:lnTo>
                  <a:lnTo>
                    <a:pt x="2508" y="1630"/>
                  </a:lnTo>
                  <a:lnTo>
                    <a:pt x="2514" y="1602"/>
                  </a:lnTo>
                  <a:lnTo>
                    <a:pt x="2516" y="1576"/>
                  </a:lnTo>
                  <a:lnTo>
                    <a:pt x="2526" y="1570"/>
                  </a:lnTo>
                  <a:lnTo>
                    <a:pt x="2536" y="1562"/>
                  </a:lnTo>
                  <a:lnTo>
                    <a:pt x="2544" y="1552"/>
                  </a:lnTo>
                  <a:lnTo>
                    <a:pt x="2552" y="1540"/>
                  </a:lnTo>
                  <a:lnTo>
                    <a:pt x="2558" y="1526"/>
                  </a:lnTo>
                  <a:lnTo>
                    <a:pt x="2562" y="1514"/>
                  </a:lnTo>
                  <a:lnTo>
                    <a:pt x="2566" y="1500"/>
                  </a:lnTo>
                  <a:lnTo>
                    <a:pt x="2566" y="1486"/>
                  </a:lnTo>
                  <a:lnTo>
                    <a:pt x="2562" y="1360"/>
                  </a:lnTo>
                  <a:close/>
                  <a:moveTo>
                    <a:pt x="620" y="1752"/>
                  </a:moveTo>
                  <a:lnTo>
                    <a:pt x="346" y="636"/>
                  </a:lnTo>
                  <a:lnTo>
                    <a:pt x="1974" y="192"/>
                  </a:lnTo>
                  <a:lnTo>
                    <a:pt x="2054" y="536"/>
                  </a:lnTo>
                  <a:lnTo>
                    <a:pt x="2194" y="472"/>
                  </a:lnTo>
                  <a:lnTo>
                    <a:pt x="2114" y="138"/>
                  </a:lnTo>
                  <a:lnTo>
                    <a:pt x="2110" y="118"/>
                  </a:lnTo>
                  <a:lnTo>
                    <a:pt x="2104" y="100"/>
                  </a:lnTo>
                  <a:lnTo>
                    <a:pt x="2096" y="84"/>
                  </a:lnTo>
                  <a:lnTo>
                    <a:pt x="2086" y="68"/>
                  </a:lnTo>
                  <a:lnTo>
                    <a:pt x="2076" y="54"/>
                  </a:lnTo>
                  <a:lnTo>
                    <a:pt x="2062" y="40"/>
                  </a:lnTo>
                  <a:lnTo>
                    <a:pt x="2048" y="28"/>
                  </a:lnTo>
                  <a:lnTo>
                    <a:pt x="2032" y="16"/>
                  </a:lnTo>
                  <a:lnTo>
                    <a:pt x="2018" y="10"/>
                  </a:lnTo>
                  <a:lnTo>
                    <a:pt x="2004" y="4"/>
                  </a:lnTo>
                  <a:lnTo>
                    <a:pt x="1988" y="2"/>
                  </a:lnTo>
                  <a:lnTo>
                    <a:pt x="1970" y="0"/>
                  </a:lnTo>
                  <a:lnTo>
                    <a:pt x="1948" y="0"/>
                  </a:lnTo>
                  <a:lnTo>
                    <a:pt x="1926" y="2"/>
                  </a:lnTo>
                  <a:lnTo>
                    <a:pt x="1902" y="6"/>
                  </a:lnTo>
                  <a:lnTo>
                    <a:pt x="1874" y="14"/>
                  </a:lnTo>
                  <a:lnTo>
                    <a:pt x="82" y="476"/>
                  </a:lnTo>
                  <a:lnTo>
                    <a:pt x="62" y="482"/>
                  </a:lnTo>
                  <a:lnTo>
                    <a:pt x="44" y="494"/>
                  </a:lnTo>
                  <a:lnTo>
                    <a:pt x="28" y="506"/>
                  </a:lnTo>
                  <a:lnTo>
                    <a:pt x="16" y="522"/>
                  </a:lnTo>
                  <a:lnTo>
                    <a:pt x="8" y="540"/>
                  </a:lnTo>
                  <a:lnTo>
                    <a:pt x="2" y="560"/>
                  </a:lnTo>
                  <a:lnTo>
                    <a:pt x="0" y="580"/>
                  </a:lnTo>
                  <a:lnTo>
                    <a:pt x="2" y="600"/>
                  </a:lnTo>
                  <a:lnTo>
                    <a:pt x="330" y="1930"/>
                  </a:lnTo>
                  <a:lnTo>
                    <a:pt x="336" y="1950"/>
                  </a:lnTo>
                  <a:lnTo>
                    <a:pt x="344" y="1968"/>
                  </a:lnTo>
                  <a:lnTo>
                    <a:pt x="352" y="1986"/>
                  </a:lnTo>
                  <a:lnTo>
                    <a:pt x="364" y="2002"/>
                  </a:lnTo>
                  <a:lnTo>
                    <a:pt x="376" y="2018"/>
                  </a:lnTo>
                  <a:lnTo>
                    <a:pt x="388" y="2030"/>
                  </a:lnTo>
                  <a:lnTo>
                    <a:pt x="404" y="2042"/>
                  </a:lnTo>
                  <a:lnTo>
                    <a:pt x="420" y="2052"/>
                  </a:lnTo>
                  <a:lnTo>
                    <a:pt x="436" y="2058"/>
                  </a:lnTo>
                  <a:lnTo>
                    <a:pt x="454" y="2062"/>
                  </a:lnTo>
                  <a:lnTo>
                    <a:pt x="474" y="2062"/>
                  </a:lnTo>
                  <a:lnTo>
                    <a:pt x="496" y="2062"/>
                  </a:lnTo>
                  <a:lnTo>
                    <a:pt x="518" y="2058"/>
                  </a:lnTo>
                  <a:lnTo>
                    <a:pt x="540" y="2054"/>
                  </a:lnTo>
                  <a:lnTo>
                    <a:pt x="562" y="2046"/>
                  </a:lnTo>
                  <a:lnTo>
                    <a:pt x="582" y="2040"/>
                  </a:lnTo>
                  <a:lnTo>
                    <a:pt x="918" y="1906"/>
                  </a:lnTo>
                  <a:lnTo>
                    <a:pt x="926" y="2236"/>
                  </a:lnTo>
                  <a:lnTo>
                    <a:pt x="776" y="2300"/>
                  </a:lnTo>
                  <a:lnTo>
                    <a:pt x="756" y="2312"/>
                  </a:lnTo>
                  <a:lnTo>
                    <a:pt x="742" y="2324"/>
                  </a:lnTo>
                  <a:lnTo>
                    <a:pt x="736" y="2332"/>
                  </a:lnTo>
                  <a:lnTo>
                    <a:pt x="732" y="2338"/>
                  </a:lnTo>
                  <a:lnTo>
                    <a:pt x="728" y="2346"/>
                  </a:lnTo>
                  <a:lnTo>
                    <a:pt x="728" y="2352"/>
                  </a:lnTo>
                  <a:lnTo>
                    <a:pt x="730" y="2368"/>
                  </a:lnTo>
                  <a:lnTo>
                    <a:pt x="736" y="2386"/>
                  </a:lnTo>
                  <a:lnTo>
                    <a:pt x="746" y="2406"/>
                  </a:lnTo>
                  <a:lnTo>
                    <a:pt x="758" y="2424"/>
                  </a:lnTo>
                  <a:lnTo>
                    <a:pt x="926" y="2652"/>
                  </a:lnTo>
                  <a:lnTo>
                    <a:pt x="932" y="2660"/>
                  </a:lnTo>
                  <a:lnTo>
                    <a:pt x="940" y="2666"/>
                  </a:lnTo>
                  <a:lnTo>
                    <a:pt x="950" y="2670"/>
                  </a:lnTo>
                  <a:lnTo>
                    <a:pt x="960" y="2674"/>
                  </a:lnTo>
                  <a:lnTo>
                    <a:pt x="972" y="2676"/>
                  </a:lnTo>
                  <a:lnTo>
                    <a:pt x="982" y="2676"/>
                  </a:lnTo>
                  <a:lnTo>
                    <a:pt x="992" y="2674"/>
                  </a:lnTo>
                  <a:lnTo>
                    <a:pt x="1004" y="2670"/>
                  </a:lnTo>
                  <a:lnTo>
                    <a:pt x="1954" y="2240"/>
                  </a:lnTo>
                  <a:lnTo>
                    <a:pt x="1962" y="2234"/>
                  </a:lnTo>
                  <a:lnTo>
                    <a:pt x="1970" y="2230"/>
                  </a:lnTo>
                  <a:lnTo>
                    <a:pt x="1982" y="2216"/>
                  </a:lnTo>
                  <a:lnTo>
                    <a:pt x="1990" y="2202"/>
                  </a:lnTo>
                  <a:lnTo>
                    <a:pt x="1992" y="2196"/>
                  </a:lnTo>
                  <a:lnTo>
                    <a:pt x="1992" y="2190"/>
                  </a:lnTo>
                  <a:lnTo>
                    <a:pt x="1990" y="2176"/>
                  </a:lnTo>
                  <a:lnTo>
                    <a:pt x="1982" y="2162"/>
                  </a:lnTo>
                  <a:lnTo>
                    <a:pt x="1970" y="2148"/>
                  </a:lnTo>
                  <a:lnTo>
                    <a:pt x="1962" y="2142"/>
                  </a:lnTo>
                  <a:lnTo>
                    <a:pt x="1954" y="2138"/>
                  </a:lnTo>
                  <a:lnTo>
                    <a:pt x="1622" y="1980"/>
                  </a:lnTo>
                  <a:lnTo>
                    <a:pt x="1612" y="1976"/>
                  </a:lnTo>
                  <a:lnTo>
                    <a:pt x="1602" y="1972"/>
                  </a:lnTo>
                  <a:lnTo>
                    <a:pt x="1578" y="1970"/>
                  </a:lnTo>
                  <a:lnTo>
                    <a:pt x="1552" y="1972"/>
                  </a:lnTo>
                  <a:lnTo>
                    <a:pt x="1542" y="1974"/>
                  </a:lnTo>
                  <a:lnTo>
                    <a:pt x="1532" y="1978"/>
                  </a:lnTo>
                  <a:lnTo>
                    <a:pt x="1482" y="2000"/>
                  </a:lnTo>
                  <a:lnTo>
                    <a:pt x="1476" y="1686"/>
                  </a:lnTo>
                  <a:lnTo>
                    <a:pt x="1896" y="1520"/>
                  </a:lnTo>
                  <a:lnTo>
                    <a:pt x="1890" y="1278"/>
                  </a:lnTo>
                  <a:lnTo>
                    <a:pt x="620" y="1752"/>
                  </a:lnTo>
                  <a:close/>
                  <a:moveTo>
                    <a:pt x="1508" y="1616"/>
                  </a:moveTo>
                  <a:lnTo>
                    <a:pt x="1508" y="1616"/>
                  </a:lnTo>
                  <a:lnTo>
                    <a:pt x="1498" y="1620"/>
                  </a:lnTo>
                  <a:lnTo>
                    <a:pt x="1488" y="1620"/>
                  </a:lnTo>
                  <a:lnTo>
                    <a:pt x="1476" y="1618"/>
                  </a:lnTo>
                  <a:lnTo>
                    <a:pt x="1468" y="1614"/>
                  </a:lnTo>
                  <a:lnTo>
                    <a:pt x="1460" y="1608"/>
                  </a:lnTo>
                  <a:lnTo>
                    <a:pt x="1452" y="1600"/>
                  </a:lnTo>
                  <a:lnTo>
                    <a:pt x="1446" y="1590"/>
                  </a:lnTo>
                  <a:lnTo>
                    <a:pt x="1442" y="1580"/>
                  </a:lnTo>
                  <a:lnTo>
                    <a:pt x="1440" y="1566"/>
                  </a:lnTo>
                  <a:lnTo>
                    <a:pt x="1440" y="1554"/>
                  </a:lnTo>
                  <a:lnTo>
                    <a:pt x="1442" y="1542"/>
                  </a:lnTo>
                  <a:lnTo>
                    <a:pt x="1448" y="1530"/>
                  </a:lnTo>
                  <a:lnTo>
                    <a:pt x="1454" y="1520"/>
                  </a:lnTo>
                  <a:lnTo>
                    <a:pt x="1460" y="1512"/>
                  </a:lnTo>
                  <a:lnTo>
                    <a:pt x="1470" y="1504"/>
                  </a:lnTo>
                  <a:lnTo>
                    <a:pt x="1480" y="1498"/>
                  </a:lnTo>
                  <a:lnTo>
                    <a:pt x="1492" y="1494"/>
                  </a:lnTo>
                  <a:lnTo>
                    <a:pt x="1504" y="1494"/>
                  </a:lnTo>
                  <a:lnTo>
                    <a:pt x="1514" y="1496"/>
                  </a:lnTo>
                  <a:lnTo>
                    <a:pt x="1524" y="1500"/>
                  </a:lnTo>
                  <a:lnTo>
                    <a:pt x="1534" y="1506"/>
                  </a:lnTo>
                  <a:lnTo>
                    <a:pt x="1542" y="1514"/>
                  </a:lnTo>
                  <a:lnTo>
                    <a:pt x="1548" y="1524"/>
                  </a:lnTo>
                  <a:lnTo>
                    <a:pt x="1552" y="1536"/>
                  </a:lnTo>
                  <a:lnTo>
                    <a:pt x="1554" y="1548"/>
                  </a:lnTo>
                  <a:lnTo>
                    <a:pt x="1552" y="1560"/>
                  </a:lnTo>
                  <a:lnTo>
                    <a:pt x="1550" y="1572"/>
                  </a:lnTo>
                  <a:lnTo>
                    <a:pt x="1544" y="1584"/>
                  </a:lnTo>
                  <a:lnTo>
                    <a:pt x="1538" y="1594"/>
                  </a:lnTo>
                  <a:lnTo>
                    <a:pt x="1530" y="1604"/>
                  </a:lnTo>
                  <a:lnTo>
                    <a:pt x="1520" y="1612"/>
                  </a:lnTo>
                  <a:lnTo>
                    <a:pt x="1508" y="1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65138" y="4421188"/>
            <a:ext cx="733425" cy="442912"/>
            <a:chOff x="465138" y="4421188"/>
            <a:chExt cx="733425" cy="442912"/>
          </a:xfrm>
        </p:grpSpPr>
        <p:grpSp>
          <p:nvGrpSpPr>
            <p:cNvPr id="5" name="Group 17"/>
            <p:cNvGrpSpPr>
              <a:grpSpLocks noChangeAspect="1"/>
            </p:cNvGrpSpPr>
            <p:nvPr/>
          </p:nvGrpSpPr>
          <p:grpSpPr bwMode="auto">
            <a:xfrm>
              <a:off x="919163" y="4448175"/>
              <a:ext cx="279400" cy="415925"/>
              <a:chOff x="3676650" y="-117475"/>
              <a:chExt cx="4000500" cy="5930900"/>
            </a:xfrm>
          </p:grpSpPr>
          <p:sp>
            <p:nvSpPr>
              <p:cNvPr id="29712" name="Freeform 65"/>
              <p:cNvSpPr>
                <a:spLocks/>
              </p:cNvSpPr>
              <p:nvPr/>
            </p:nvSpPr>
            <p:spPr bwMode="auto">
              <a:xfrm>
                <a:off x="4876800" y="1581150"/>
                <a:ext cx="2159000" cy="3314700"/>
              </a:xfrm>
              <a:custGeom>
                <a:avLst/>
                <a:gdLst>
                  <a:gd name="T0" fmla="*/ 2147483647 w 1360"/>
                  <a:gd name="T1" fmla="*/ 2147483647 h 2088"/>
                  <a:gd name="T2" fmla="*/ 2147483647 w 1360"/>
                  <a:gd name="T3" fmla="*/ 2147483647 h 2088"/>
                  <a:gd name="T4" fmla="*/ 2147483647 w 1360"/>
                  <a:gd name="T5" fmla="*/ 2147483647 h 2088"/>
                  <a:gd name="T6" fmla="*/ 2147483647 w 1360"/>
                  <a:gd name="T7" fmla="*/ 2147483647 h 2088"/>
                  <a:gd name="T8" fmla="*/ 2147483647 w 1360"/>
                  <a:gd name="T9" fmla="*/ 2147483647 h 2088"/>
                  <a:gd name="T10" fmla="*/ 2147483647 w 1360"/>
                  <a:gd name="T11" fmla="*/ 2147483647 h 2088"/>
                  <a:gd name="T12" fmla="*/ 2147483647 w 1360"/>
                  <a:gd name="T13" fmla="*/ 2147483647 h 2088"/>
                  <a:gd name="T14" fmla="*/ 2147483647 w 1360"/>
                  <a:gd name="T15" fmla="*/ 2147483647 h 2088"/>
                  <a:gd name="T16" fmla="*/ 2147483647 w 1360"/>
                  <a:gd name="T17" fmla="*/ 2147483647 h 2088"/>
                  <a:gd name="T18" fmla="*/ 2147483647 w 1360"/>
                  <a:gd name="T19" fmla="*/ 2147483647 h 2088"/>
                  <a:gd name="T20" fmla="*/ 2147483647 w 1360"/>
                  <a:gd name="T21" fmla="*/ 2147483647 h 2088"/>
                  <a:gd name="T22" fmla="*/ 2147483647 w 1360"/>
                  <a:gd name="T23" fmla="*/ 2147483647 h 2088"/>
                  <a:gd name="T24" fmla="*/ 2147483647 w 1360"/>
                  <a:gd name="T25" fmla="*/ 2147483647 h 2088"/>
                  <a:gd name="T26" fmla="*/ 2147483647 w 1360"/>
                  <a:gd name="T27" fmla="*/ 2147483647 h 2088"/>
                  <a:gd name="T28" fmla="*/ 2147483647 w 1360"/>
                  <a:gd name="T29" fmla="*/ 2147483647 h 2088"/>
                  <a:gd name="T30" fmla="*/ 2147483647 w 1360"/>
                  <a:gd name="T31" fmla="*/ 2147483647 h 2088"/>
                  <a:gd name="T32" fmla="*/ 2147483647 w 1360"/>
                  <a:gd name="T33" fmla="*/ 2147483647 h 2088"/>
                  <a:gd name="T34" fmla="*/ 2147483647 w 1360"/>
                  <a:gd name="T35" fmla="*/ 2147483647 h 2088"/>
                  <a:gd name="T36" fmla="*/ 2147483647 w 1360"/>
                  <a:gd name="T37" fmla="*/ 2147483647 h 2088"/>
                  <a:gd name="T38" fmla="*/ 2147483647 w 1360"/>
                  <a:gd name="T39" fmla="*/ 2147483647 h 2088"/>
                  <a:gd name="T40" fmla="*/ 2147483647 w 1360"/>
                  <a:gd name="T41" fmla="*/ 2147483647 h 2088"/>
                  <a:gd name="T42" fmla="*/ 2147483647 w 1360"/>
                  <a:gd name="T43" fmla="*/ 2147483647 h 2088"/>
                  <a:gd name="T44" fmla="*/ 2147483647 w 1360"/>
                  <a:gd name="T45" fmla="*/ 2147483647 h 2088"/>
                  <a:gd name="T46" fmla="*/ 2147483647 w 1360"/>
                  <a:gd name="T47" fmla="*/ 2147483647 h 2088"/>
                  <a:gd name="T48" fmla="*/ 2147483647 w 1360"/>
                  <a:gd name="T49" fmla="*/ 2147483647 h 2088"/>
                  <a:gd name="T50" fmla="*/ 2147483647 w 1360"/>
                  <a:gd name="T51" fmla="*/ 2147483647 h 2088"/>
                  <a:gd name="T52" fmla="*/ 2147483647 w 1360"/>
                  <a:gd name="T53" fmla="*/ 2147483647 h 2088"/>
                  <a:gd name="T54" fmla="*/ 2147483647 w 1360"/>
                  <a:gd name="T55" fmla="*/ 2147483647 h 2088"/>
                  <a:gd name="T56" fmla="*/ 2147483647 w 1360"/>
                  <a:gd name="T57" fmla="*/ 2147483647 h 2088"/>
                  <a:gd name="T58" fmla="*/ 2147483647 w 1360"/>
                  <a:gd name="T59" fmla="*/ 2147483647 h 2088"/>
                  <a:gd name="T60" fmla="*/ 2147483647 w 1360"/>
                  <a:gd name="T61" fmla="*/ 2147483647 h 2088"/>
                  <a:gd name="T62" fmla="*/ 2147483647 w 1360"/>
                  <a:gd name="T63" fmla="*/ 2147483647 h 2088"/>
                  <a:gd name="T64" fmla="*/ 2147483647 w 1360"/>
                  <a:gd name="T65" fmla="*/ 2147483647 h 2088"/>
                  <a:gd name="T66" fmla="*/ 2147483647 w 1360"/>
                  <a:gd name="T67" fmla="*/ 2147483647 h 2088"/>
                  <a:gd name="T68" fmla="*/ 2147483647 w 1360"/>
                  <a:gd name="T69" fmla="*/ 2147483647 h 2088"/>
                  <a:gd name="T70" fmla="*/ 2147483647 w 1360"/>
                  <a:gd name="T71" fmla="*/ 2147483647 h 2088"/>
                  <a:gd name="T72" fmla="*/ 2147483647 w 1360"/>
                  <a:gd name="T73" fmla="*/ 2147483647 h 2088"/>
                  <a:gd name="T74" fmla="*/ 2147483647 w 1360"/>
                  <a:gd name="T75" fmla="*/ 2147483647 h 2088"/>
                  <a:gd name="T76" fmla="*/ 2147483647 w 1360"/>
                  <a:gd name="T77" fmla="*/ 2147483647 h 2088"/>
                  <a:gd name="T78" fmla="*/ 2147483647 w 1360"/>
                  <a:gd name="T79" fmla="*/ 2147483647 h 2088"/>
                  <a:gd name="T80" fmla="*/ 2147483647 w 1360"/>
                  <a:gd name="T81" fmla="*/ 0 h 2088"/>
                  <a:gd name="T82" fmla="*/ 2147483647 w 1360"/>
                  <a:gd name="T83" fmla="*/ 2147483647 h 2088"/>
                  <a:gd name="T84" fmla="*/ 2147483647 w 1360"/>
                  <a:gd name="T85" fmla="*/ 2147483647 h 2088"/>
                  <a:gd name="T86" fmla="*/ 2147483647 w 1360"/>
                  <a:gd name="T87" fmla="*/ 2147483647 h 2088"/>
                  <a:gd name="T88" fmla="*/ 2147483647 w 1360"/>
                  <a:gd name="T89" fmla="*/ 2147483647 h 2088"/>
                  <a:gd name="T90" fmla="*/ 2147483647 w 1360"/>
                  <a:gd name="T91" fmla="*/ 2147483647 h 2088"/>
                  <a:gd name="T92" fmla="*/ 2147483647 w 1360"/>
                  <a:gd name="T93" fmla="*/ 2147483647 h 2088"/>
                  <a:gd name="T94" fmla="*/ 2147483647 w 1360"/>
                  <a:gd name="T95" fmla="*/ 2147483647 h 2088"/>
                  <a:gd name="T96" fmla="*/ 2147483647 w 1360"/>
                  <a:gd name="T97" fmla="*/ 2147483647 h 2088"/>
                  <a:gd name="T98" fmla="*/ 2147483647 w 1360"/>
                  <a:gd name="T99" fmla="*/ 2147483647 h 2088"/>
                  <a:gd name="T100" fmla="*/ 2147483647 w 1360"/>
                  <a:gd name="T101" fmla="*/ 2147483647 h 2088"/>
                  <a:gd name="T102" fmla="*/ 2147483647 w 1360"/>
                  <a:gd name="T103" fmla="*/ 2147483647 h 2088"/>
                  <a:gd name="T104" fmla="*/ 0 w 1360"/>
                  <a:gd name="T105" fmla="*/ 2147483647 h 2088"/>
                  <a:gd name="T106" fmla="*/ 0 w 1360"/>
                  <a:gd name="T107" fmla="*/ 2147483647 h 2088"/>
                  <a:gd name="T108" fmla="*/ 2147483647 w 1360"/>
                  <a:gd name="T109" fmla="*/ 2147483647 h 2088"/>
                  <a:gd name="T110" fmla="*/ 2147483647 w 1360"/>
                  <a:gd name="T111" fmla="*/ 2147483647 h 2088"/>
                  <a:gd name="T112" fmla="*/ 2147483647 w 1360"/>
                  <a:gd name="T113" fmla="*/ 2147483647 h 2088"/>
                  <a:gd name="T114" fmla="*/ 2147483647 w 1360"/>
                  <a:gd name="T115" fmla="*/ 2147483647 h 2088"/>
                  <a:gd name="T116" fmla="*/ 2147483647 w 1360"/>
                  <a:gd name="T117" fmla="*/ 2147483647 h 2088"/>
                  <a:gd name="T118" fmla="*/ 2147483647 w 1360"/>
                  <a:gd name="T119" fmla="*/ 2147483647 h 20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60"/>
                  <a:gd name="T181" fmla="*/ 0 h 2088"/>
                  <a:gd name="T182" fmla="*/ 1360 w 1360"/>
                  <a:gd name="T183" fmla="*/ 2088 h 20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60" h="2088">
                    <a:moveTo>
                      <a:pt x="34" y="1934"/>
                    </a:moveTo>
                    <a:lnTo>
                      <a:pt x="34" y="1934"/>
                    </a:lnTo>
                    <a:lnTo>
                      <a:pt x="98" y="1958"/>
                    </a:lnTo>
                    <a:lnTo>
                      <a:pt x="162" y="1978"/>
                    </a:lnTo>
                    <a:lnTo>
                      <a:pt x="228" y="1998"/>
                    </a:lnTo>
                    <a:lnTo>
                      <a:pt x="296" y="2018"/>
                    </a:lnTo>
                    <a:lnTo>
                      <a:pt x="430" y="2052"/>
                    </a:lnTo>
                    <a:lnTo>
                      <a:pt x="566" y="2086"/>
                    </a:lnTo>
                    <a:lnTo>
                      <a:pt x="578" y="2088"/>
                    </a:lnTo>
                    <a:lnTo>
                      <a:pt x="594" y="2086"/>
                    </a:lnTo>
                    <a:lnTo>
                      <a:pt x="608" y="2080"/>
                    </a:lnTo>
                    <a:lnTo>
                      <a:pt x="622" y="2072"/>
                    </a:lnTo>
                    <a:lnTo>
                      <a:pt x="800" y="1938"/>
                    </a:lnTo>
                    <a:lnTo>
                      <a:pt x="912" y="1852"/>
                    </a:lnTo>
                    <a:lnTo>
                      <a:pt x="1026" y="1762"/>
                    </a:lnTo>
                    <a:lnTo>
                      <a:pt x="1082" y="1716"/>
                    </a:lnTo>
                    <a:lnTo>
                      <a:pt x="1136" y="1668"/>
                    </a:lnTo>
                    <a:lnTo>
                      <a:pt x="1186" y="1622"/>
                    </a:lnTo>
                    <a:lnTo>
                      <a:pt x="1232" y="1578"/>
                    </a:lnTo>
                    <a:lnTo>
                      <a:pt x="1274" y="1534"/>
                    </a:lnTo>
                    <a:lnTo>
                      <a:pt x="1308" y="1492"/>
                    </a:lnTo>
                    <a:lnTo>
                      <a:pt x="1322" y="1472"/>
                    </a:lnTo>
                    <a:lnTo>
                      <a:pt x="1334" y="1452"/>
                    </a:lnTo>
                    <a:lnTo>
                      <a:pt x="1344" y="1434"/>
                    </a:lnTo>
                    <a:lnTo>
                      <a:pt x="1352" y="1416"/>
                    </a:lnTo>
                    <a:lnTo>
                      <a:pt x="1358" y="1396"/>
                    </a:lnTo>
                    <a:lnTo>
                      <a:pt x="1360" y="1378"/>
                    </a:lnTo>
                    <a:lnTo>
                      <a:pt x="1360" y="62"/>
                    </a:lnTo>
                    <a:lnTo>
                      <a:pt x="1358" y="50"/>
                    </a:lnTo>
                    <a:lnTo>
                      <a:pt x="1356" y="38"/>
                    </a:lnTo>
                    <a:lnTo>
                      <a:pt x="1352" y="28"/>
                    </a:lnTo>
                    <a:lnTo>
                      <a:pt x="1348" y="20"/>
                    </a:lnTo>
                    <a:lnTo>
                      <a:pt x="1342" y="14"/>
                    </a:lnTo>
                    <a:lnTo>
                      <a:pt x="1334" y="8"/>
                    </a:lnTo>
                    <a:lnTo>
                      <a:pt x="1326" y="4"/>
                    </a:lnTo>
                    <a:lnTo>
                      <a:pt x="1318" y="2"/>
                    </a:lnTo>
                    <a:lnTo>
                      <a:pt x="1308" y="0"/>
                    </a:lnTo>
                    <a:lnTo>
                      <a:pt x="1300" y="2"/>
                    </a:lnTo>
                    <a:lnTo>
                      <a:pt x="1290" y="4"/>
                    </a:lnTo>
                    <a:lnTo>
                      <a:pt x="1280" y="6"/>
                    </a:lnTo>
                    <a:lnTo>
                      <a:pt x="1270" y="12"/>
                    </a:lnTo>
                    <a:lnTo>
                      <a:pt x="1262" y="20"/>
                    </a:lnTo>
                    <a:lnTo>
                      <a:pt x="1252" y="28"/>
                    </a:lnTo>
                    <a:lnTo>
                      <a:pt x="1244" y="38"/>
                    </a:lnTo>
                    <a:lnTo>
                      <a:pt x="18" y="1816"/>
                    </a:lnTo>
                    <a:lnTo>
                      <a:pt x="8" y="1834"/>
                    </a:lnTo>
                    <a:lnTo>
                      <a:pt x="2" y="1852"/>
                    </a:lnTo>
                    <a:lnTo>
                      <a:pt x="0" y="1868"/>
                    </a:lnTo>
                    <a:lnTo>
                      <a:pt x="0" y="1886"/>
                    </a:lnTo>
                    <a:lnTo>
                      <a:pt x="4" y="1902"/>
                    </a:lnTo>
                    <a:lnTo>
                      <a:pt x="12" y="1916"/>
                    </a:lnTo>
                    <a:lnTo>
                      <a:pt x="22" y="1926"/>
                    </a:lnTo>
                    <a:lnTo>
                      <a:pt x="28" y="1930"/>
                    </a:lnTo>
                    <a:lnTo>
                      <a:pt x="34" y="193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3" name="Freeform 66"/>
              <p:cNvSpPr>
                <a:spLocks noEditPoints="1"/>
              </p:cNvSpPr>
              <p:nvPr/>
            </p:nvSpPr>
            <p:spPr bwMode="auto">
              <a:xfrm>
                <a:off x="3676650" y="-117475"/>
                <a:ext cx="4000500" cy="5930900"/>
              </a:xfrm>
              <a:custGeom>
                <a:avLst/>
                <a:gdLst>
                  <a:gd name="T0" fmla="*/ 2147483647 w 2520"/>
                  <a:gd name="T1" fmla="*/ 2147483647 h 3736"/>
                  <a:gd name="T2" fmla="*/ 2147483647 w 2520"/>
                  <a:gd name="T3" fmla="*/ 2147483647 h 3736"/>
                  <a:gd name="T4" fmla="*/ 2147483647 w 2520"/>
                  <a:gd name="T5" fmla="*/ 2147483647 h 3736"/>
                  <a:gd name="T6" fmla="*/ 2147483647 w 2520"/>
                  <a:gd name="T7" fmla="*/ 2147483647 h 3736"/>
                  <a:gd name="T8" fmla="*/ 2147483647 w 2520"/>
                  <a:gd name="T9" fmla="*/ 2147483647 h 3736"/>
                  <a:gd name="T10" fmla="*/ 2147483647 w 2520"/>
                  <a:gd name="T11" fmla="*/ 2147483647 h 3736"/>
                  <a:gd name="T12" fmla="*/ 0 w 2520"/>
                  <a:gd name="T13" fmla="*/ 2147483647 h 3736"/>
                  <a:gd name="T14" fmla="*/ 2147483647 w 2520"/>
                  <a:gd name="T15" fmla="*/ 2147483647 h 3736"/>
                  <a:gd name="T16" fmla="*/ 2147483647 w 2520"/>
                  <a:gd name="T17" fmla="*/ 2147483647 h 3736"/>
                  <a:gd name="T18" fmla="*/ 2147483647 w 2520"/>
                  <a:gd name="T19" fmla="*/ 2147483647 h 3736"/>
                  <a:gd name="T20" fmla="*/ 2147483647 w 2520"/>
                  <a:gd name="T21" fmla="*/ 2147483647 h 3736"/>
                  <a:gd name="T22" fmla="*/ 2147483647 w 2520"/>
                  <a:gd name="T23" fmla="*/ 2147483647 h 3736"/>
                  <a:gd name="T24" fmla="*/ 2147483647 w 2520"/>
                  <a:gd name="T25" fmla="*/ 2147483647 h 3736"/>
                  <a:gd name="T26" fmla="*/ 2147483647 w 2520"/>
                  <a:gd name="T27" fmla="*/ 2147483647 h 3736"/>
                  <a:gd name="T28" fmla="*/ 2147483647 w 2520"/>
                  <a:gd name="T29" fmla="*/ 2147483647 h 3736"/>
                  <a:gd name="T30" fmla="*/ 2147483647 w 2520"/>
                  <a:gd name="T31" fmla="*/ 2147483647 h 3736"/>
                  <a:gd name="T32" fmla="*/ 2147483647 w 2520"/>
                  <a:gd name="T33" fmla="*/ 2147483647 h 3736"/>
                  <a:gd name="T34" fmla="*/ 2147483647 w 2520"/>
                  <a:gd name="T35" fmla="*/ 2147483647 h 3736"/>
                  <a:gd name="T36" fmla="*/ 2147483647 w 2520"/>
                  <a:gd name="T37" fmla="*/ 2147483647 h 3736"/>
                  <a:gd name="T38" fmla="*/ 2147483647 w 2520"/>
                  <a:gd name="T39" fmla="*/ 2147483647 h 3736"/>
                  <a:gd name="T40" fmla="*/ 2147483647 w 2520"/>
                  <a:gd name="T41" fmla="*/ 2147483647 h 3736"/>
                  <a:gd name="T42" fmla="*/ 2147483647 w 2520"/>
                  <a:gd name="T43" fmla="*/ 2147483647 h 3736"/>
                  <a:gd name="T44" fmla="*/ 2147483647 w 2520"/>
                  <a:gd name="T45" fmla="*/ 2147483647 h 3736"/>
                  <a:gd name="T46" fmla="*/ 2147483647 w 2520"/>
                  <a:gd name="T47" fmla="*/ 2147483647 h 3736"/>
                  <a:gd name="T48" fmla="*/ 2147483647 w 2520"/>
                  <a:gd name="T49" fmla="*/ 2147483647 h 3736"/>
                  <a:gd name="T50" fmla="*/ 2147483647 w 2520"/>
                  <a:gd name="T51" fmla="*/ 2147483647 h 3736"/>
                  <a:gd name="T52" fmla="*/ 2147483647 w 2520"/>
                  <a:gd name="T53" fmla="*/ 2147483647 h 3736"/>
                  <a:gd name="T54" fmla="*/ 2147483647 w 2520"/>
                  <a:gd name="T55" fmla="*/ 2147483647 h 3736"/>
                  <a:gd name="T56" fmla="*/ 2147483647 w 2520"/>
                  <a:gd name="T57" fmla="*/ 2147483647 h 3736"/>
                  <a:gd name="T58" fmla="*/ 2147483647 w 2520"/>
                  <a:gd name="T59" fmla="*/ 2147483647 h 3736"/>
                  <a:gd name="T60" fmla="*/ 2147483647 w 2520"/>
                  <a:gd name="T61" fmla="*/ 2147483647 h 3736"/>
                  <a:gd name="T62" fmla="*/ 2147483647 w 2520"/>
                  <a:gd name="T63" fmla="*/ 2147483647 h 3736"/>
                  <a:gd name="T64" fmla="*/ 2147483647 w 2520"/>
                  <a:gd name="T65" fmla="*/ 2147483647 h 3736"/>
                  <a:gd name="T66" fmla="*/ 2147483647 w 2520"/>
                  <a:gd name="T67" fmla="*/ 2147483647 h 3736"/>
                  <a:gd name="T68" fmla="*/ 2147483647 w 2520"/>
                  <a:gd name="T69" fmla="*/ 2147483647 h 3736"/>
                  <a:gd name="T70" fmla="*/ 2147483647 w 2520"/>
                  <a:gd name="T71" fmla="*/ 2147483647 h 3736"/>
                  <a:gd name="T72" fmla="*/ 2147483647 w 2520"/>
                  <a:gd name="T73" fmla="*/ 2147483647 h 3736"/>
                  <a:gd name="T74" fmla="*/ 2147483647 w 2520"/>
                  <a:gd name="T75" fmla="*/ 2147483647 h 3736"/>
                  <a:gd name="T76" fmla="*/ 2147483647 w 2520"/>
                  <a:gd name="T77" fmla="*/ 2147483647 h 3736"/>
                  <a:gd name="T78" fmla="*/ 2147483647 w 2520"/>
                  <a:gd name="T79" fmla="*/ 2147483647 h 3736"/>
                  <a:gd name="T80" fmla="*/ 2147483647 w 2520"/>
                  <a:gd name="T81" fmla="*/ 2147483647 h 3736"/>
                  <a:gd name="T82" fmla="*/ 2147483647 w 2520"/>
                  <a:gd name="T83" fmla="*/ 2147483647 h 3736"/>
                  <a:gd name="T84" fmla="*/ 2147483647 w 2520"/>
                  <a:gd name="T85" fmla="*/ 2147483647 h 3736"/>
                  <a:gd name="T86" fmla="*/ 2147483647 w 2520"/>
                  <a:gd name="T87" fmla="*/ 2147483647 h 3736"/>
                  <a:gd name="T88" fmla="*/ 2147483647 w 2520"/>
                  <a:gd name="T89" fmla="*/ 2147483647 h 3736"/>
                  <a:gd name="T90" fmla="*/ 2147483647 w 2520"/>
                  <a:gd name="T91" fmla="*/ 2147483647 h 3736"/>
                  <a:gd name="T92" fmla="*/ 2147483647 w 2520"/>
                  <a:gd name="T93" fmla="*/ 2147483647 h 3736"/>
                  <a:gd name="T94" fmla="*/ 2147483647 w 2520"/>
                  <a:gd name="T95" fmla="*/ 2147483647 h 3736"/>
                  <a:gd name="T96" fmla="*/ 2147483647 w 2520"/>
                  <a:gd name="T97" fmla="*/ 2147483647 h 3736"/>
                  <a:gd name="T98" fmla="*/ 2147483647 w 2520"/>
                  <a:gd name="T99" fmla="*/ 2147483647 h 3736"/>
                  <a:gd name="T100" fmla="*/ 2147483647 w 2520"/>
                  <a:gd name="T101" fmla="*/ 2147483647 h 3736"/>
                  <a:gd name="T102" fmla="*/ 2147483647 w 2520"/>
                  <a:gd name="T103" fmla="*/ 2147483647 h 3736"/>
                  <a:gd name="T104" fmla="*/ 2147483647 w 2520"/>
                  <a:gd name="T105" fmla="*/ 2147483647 h 3736"/>
                  <a:gd name="T106" fmla="*/ 2147483647 w 2520"/>
                  <a:gd name="T107" fmla="*/ 2147483647 h 3736"/>
                  <a:gd name="T108" fmla="*/ 2147483647 w 2520"/>
                  <a:gd name="T109" fmla="*/ 2147483647 h 3736"/>
                  <a:gd name="T110" fmla="*/ 2147483647 w 2520"/>
                  <a:gd name="T111" fmla="*/ 2147483647 h 3736"/>
                  <a:gd name="T112" fmla="*/ 2147483647 w 2520"/>
                  <a:gd name="T113" fmla="*/ 2147483647 h 3736"/>
                  <a:gd name="T114" fmla="*/ 2147483647 w 2520"/>
                  <a:gd name="T115" fmla="*/ 2147483647 h 3736"/>
                  <a:gd name="T116" fmla="*/ 2147483647 w 2520"/>
                  <a:gd name="T117" fmla="*/ 2147483647 h 3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520"/>
                  <a:gd name="T178" fmla="*/ 0 h 3736"/>
                  <a:gd name="T179" fmla="*/ 2520 w 2520"/>
                  <a:gd name="T180" fmla="*/ 3736 h 3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520" h="3736">
                    <a:moveTo>
                      <a:pt x="2482" y="150"/>
                    </a:moveTo>
                    <a:lnTo>
                      <a:pt x="2484" y="150"/>
                    </a:lnTo>
                    <a:lnTo>
                      <a:pt x="2310" y="16"/>
                    </a:lnTo>
                    <a:lnTo>
                      <a:pt x="2310" y="18"/>
                    </a:lnTo>
                    <a:lnTo>
                      <a:pt x="2294" y="8"/>
                    </a:lnTo>
                    <a:lnTo>
                      <a:pt x="2278" y="2"/>
                    </a:lnTo>
                    <a:lnTo>
                      <a:pt x="2260" y="0"/>
                    </a:lnTo>
                    <a:lnTo>
                      <a:pt x="2240" y="2"/>
                    </a:lnTo>
                    <a:lnTo>
                      <a:pt x="98" y="536"/>
                    </a:lnTo>
                    <a:lnTo>
                      <a:pt x="78" y="544"/>
                    </a:lnTo>
                    <a:lnTo>
                      <a:pt x="60" y="554"/>
                    </a:lnTo>
                    <a:lnTo>
                      <a:pt x="44" y="570"/>
                    </a:lnTo>
                    <a:lnTo>
                      <a:pt x="28" y="588"/>
                    </a:lnTo>
                    <a:lnTo>
                      <a:pt x="16" y="608"/>
                    </a:lnTo>
                    <a:lnTo>
                      <a:pt x="8" y="630"/>
                    </a:lnTo>
                    <a:lnTo>
                      <a:pt x="2" y="652"/>
                    </a:lnTo>
                    <a:lnTo>
                      <a:pt x="0" y="676"/>
                    </a:lnTo>
                    <a:lnTo>
                      <a:pt x="0" y="2804"/>
                    </a:lnTo>
                    <a:lnTo>
                      <a:pt x="0" y="2840"/>
                    </a:lnTo>
                    <a:lnTo>
                      <a:pt x="4" y="2876"/>
                    </a:lnTo>
                    <a:lnTo>
                      <a:pt x="8" y="2908"/>
                    </a:lnTo>
                    <a:lnTo>
                      <a:pt x="14" y="2940"/>
                    </a:lnTo>
                    <a:lnTo>
                      <a:pt x="22" y="2970"/>
                    </a:lnTo>
                    <a:lnTo>
                      <a:pt x="32" y="2998"/>
                    </a:lnTo>
                    <a:lnTo>
                      <a:pt x="42" y="3026"/>
                    </a:lnTo>
                    <a:lnTo>
                      <a:pt x="56" y="3052"/>
                    </a:lnTo>
                    <a:lnTo>
                      <a:pt x="68" y="3076"/>
                    </a:lnTo>
                    <a:lnTo>
                      <a:pt x="84" y="3100"/>
                    </a:lnTo>
                    <a:lnTo>
                      <a:pt x="100" y="3122"/>
                    </a:lnTo>
                    <a:lnTo>
                      <a:pt x="118" y="3144"/>
                    </a:lnTo>
                    <a:lnTo>
                      <a:pt x="136" y="3164"/>
                    </a:lnTo>
                    <a:lnTo>
                      <a:pt x="156" y="3184"/>
                    </a:lnTo>
                    <a:lnTo>
                      <a:pt x="176" y="3202"/>
                    </a:lnTo>
                    <a:lnTo>
                      <a:pt x="198" y="3218"/>
                    </a:lnTo>
                    <a:lnTo>
                      <a:pt x="358" y="3342"/>
                    </a:lnTo>
                    <a:lnTo>
                      <a:pt x="386" y="3362"/>
                    </a:lnTo>
                    <a:lnTo>
                      <a:pt x="414" y="3380"/>
                    </a:lnTo>
                    <a:lnTo>
                      <a:pt x="442" y="3398"/>
                    </a:lnTo>
                    <a:lnTo>
                      <a:pt x="472" y="3416"/>
                    </a:lnTo>
                    <a:lnTo>
                      <a:pt x="504" y="3430"/>
                    </a:lnTo>
                    <a:lnTo>
                      <a:pt x="536" y="3446"/>
                    </a:lnTo>
                    <a:lnTo>
                      <a:pt x="600" y="3470"/>
                    </a:lnTo>
                    <a:lnTo>
                      <a:pt x="668" y="3492"/>
                    </a:lnTo>
                    <a:lnTo>
                      <a:pt x="736" y="3512"/>
                    </a:lnTo>
                    <a:lnTo>
                      <a:pt x="804" y="3530"/>
                    </a:lnTo>
                    <a:lnTo>
                      <a:pt x="872" y="3544"/>
                    </a:lnTo>
                    <a:lnTo>
                      <a:pt x="998" y="3572"/>
                    </a:lnTo>
                    <a:lnTo>
                      <a:pt x="1056" y="3586"/>
                    </a:lnTo>
                    <a:lnTo>
                      <a:pt x="1110" y="3600"/>
                    </a:lnTo>
                    <a:lnTo>
                      <a:pt x="1158" y="3616"/>
                    </a:lnTo>
                    <a:lnTo>
                      <a:pt x="1180" y="3624"/>
                    </a:lnTo>
                    <a:lnTo>
                      <a:pt x="1200" y="3632"/>
                    </a:lnTo>
                    <a:lnTo>
                      <a:pt x="1218" y="3642"/>
                    </a:lnTo>
                    <a:lnTo>
                      <a:pt x="1232" y="3652"/>
                    </a:lnTo>
                    <a:lnTo>
                      <a:pt x="1246" y="3662"/>
                    </a:lnTo>
                    <a:lnTo>
                      <a:pt x="1258" y="3674"/>
                    </a:lnTo>
                    <a:lnTo>
                      <a:pt x="1268" y="3692"/>
                    </a:lnTo>
                    <a:lnTo>
                      <a:pt x="1278" y="3706"/>
                    </a:lnTo>
                    <a:lnTo>
                      <a:pt x="1288" y="3718"/>
                    </a:lnTo>
                    <a:lnTo>
                      <a:pt x="1300" y="3726"/>
                    </a:lnTo>
                    <a:lnTo>
                      <a:pt x="1312" y="3732"/>
                    </a:lnTo>
                    <a:lnTo>
                      <a:pt x="1324" y="3736"/>
                    </a:lnTo>
                    <a:lnTo>
                      <a:pt x="1336" y="3736"/>
                    </a:lnTo>
                    <a:lnTo>
                      <a:pt x="1348" y="3734"/>
                    </a:lnTo>
                    <a:lnTo>
                      <a:pt x="1360" y="3730"/>
                    </a:lnTo>
                    <a:lnTo>
                      <a:pt x="1374" y="3722"/>
                    </a:lnTo>
                    <a:lnTo>
                      <a:pt x="1386" y="3714"/>
                    </a:lnTo>
                    <a:lnTo>
                      <a:pt x="1398" y="3702"/>
                    </a:lnTo>
                    <a:lnTo>
                      <a:pt x="1410" y="3686"/>
                    </a:lnTo>
                    <a:lnTo>
                      <a:pt x="1420" y="3670"/>
                    </a:lnTo>
                    <a:lnTo>
                      <a:pt x="1430" y="3650"/>
                    </a:lnTo>
                    <a:lnTo>
                      <a:pt x="1440" y="3628"/>
                    </a:lnTo>
                    <a:lnTo>
                      <a:pt x="1456" y="3604"/>
                    </a:lnTo>
                    <a:lnTo>
                      <a:pt x="1476" y="3580"/>
                    </a:lnTo>
                    <a:lnTo>
                      <a:pt x="1502" y="3554"/>
                    </a:lnTo>
                    <a:lnTo>
                      <a:pt x="1530" y="3528"/>
                    </a:lnTo>
                    <a:lnTo>
                      <a:pt x="1560" y="3502"/>
                    </a:lnTo>
                    <a:lnTo>
                      <a:pt x="1596" y="3474"/>
                    </a:lnTo>
                    <a:lnTo>
                      <a:pt x="1672" y="3418"/>
                    </a:lnTo>
                    <a:lnTo>
                      <a:pt x="1848" y="3292"/>
                    </a:lnTo>
                    <a:lnTo>
                      <a:pt x="1940" y="3222"/>
                    </a:lnTo>
                    <a:lnTo>
                      <a:pt x="2036" y="3148"/>
                    </a:lnTo>
                    <a:lnTo>
                      <a:pt x="2082" y="3110"/>
                    </a:lnTo>
                    <a:lnTo>
                      <a:pt x="2128" y="3070"/>
                    </a:lnTo>
                    <a:lnTo>
                      <a:pt x="2174" y="3028"/>
                    </a:lnTo>
                    <a:lnTo>
                      <a:pt x="2218" y="2986"/>
                    </a:lnTo>
                    <a:lnTo>
                      <a:pt x="2260" y="2942"/>
                    </a:lnTo>
                    <a:lnTo>
                      <a:pt x="2298" y="2898"/>
                    </a:lnTo>
                    <a:lnTo>
                      <a:pt x="2336" y="2850"/>
                    </a:lnTo>
                    <a:lnTo>
                      <a:pt x="2372" y="2802"/>
                    </a:lnTo>
                    <a:lnTo>
                      <a:pt x="2404" y="2752"/>
                    </a:lnTo>
                    <a:lnTo>
                      <a:pt x="2432" y="2702"/>
                    </a:lnTo>
                    <a:lnTo>
                      <a:pt x="2458" y="2648"/>
                    </a:lnTo>
                    <a:lnTo>
                      <a:pt x="2478" y="2594"/>
                    </a:lnTo>
                    <a:lnTo>
                      <a:pt x="2496" y="2538"/>
                    </a:lnTo>
                    <a:lnTo>
                      <a:pt x="2502" y="2510"/>
                    </a:lnTo>
                    <a:lnTo>
                      <a:pt x="2508" y="2480"/>
                    </a:lnTo>
                    <a:lnTo>
                      <a:pt x="2514" y="2450"/>
                    </a:lnTo>
                    <a:lnTo>
                      <a:pt x="2516" y="2420"/>
                    </a:lnTo>
                    <a:lnTo>
                      <a:pt x="2518" y="2390"/>
                    </a:lnTo>
                    <a:lnTo>
                      <a:pt x="2520" y="2358"/>
                    </a:lnTo>
                    <a:lnTo>
                      <a:pt x="2520" y="230"/>
                    </a:lnTo>
                    <a:lnTo>
                      <a:pt x="2518" y="216"/>
                    </a:lnTo>
                    <a:lnTo>
                      <a:pt x="2516" y="204"/>
                    </a:lnTo>
                    <a:lnTo>
                      <a:pt x="2514" y="194"/>
                    </a:lnTo>
                    <a:lnTo>
                      <a:pt x="2510" y="182"/>
                    </a:lnTo>
                    <a:lnTo>
                      <a:pt x="2504" y="174"/>
                    </a:lnTo>
                    <a:lnTo>
                      <a:pt x="2498" y="164"/>
                    </a:lnTo>
                    <a:lnTo>
                      <a:pt x="2490" y="158"/>
                    </a:lnTo>
                    <a:lnTo>
                      <a:pt x="2482" y="150"/>
                    </a:lnTo>
                    <a:close/>
                    <a:moveTo>
                      <a:pt x="2320" y="2408"/>
                    </a:moveTo>
                    <a:lnTo>
                      <a:pt x="2320" y="2408"/>
                    </a:lnTo>
                    <a:lnTo>
                      <a:pt x="2318" y="2446"/>
                    </a:lnTo>
                    <a:lnTo>
                      <a:pt x="2312" y="2484"/>
                    </a:lnTo>
                    <a:lnTo>
                      <a:pt x="2302" y="2522"/>
                    </a:lnTo>
                    <a:lnTo>
                      <a:pt x="2290" y="2560"/>
                    </a:lnTo>
                    <a:lnTo>
                      <a:pt x="2272" y="2596"/>
                    </a:lnTo>
                    <a:lnTo>
                      <a:pt x="2252" y="2632"/>
                    </a:lnTo>
                    <a:lnTo>
                      <a:pt x="2230" y="2670"/>
                    </a:lnTo>
                    <a:lnTo>
                      <a:pt x="2204" y="2706"/>
                    </a:lnTo>
                    <a:lnTo>
                      <a:pt x="2176" y="2742"/>
                    </a:lnTo>
                    <a:lnTo>
                      <a:pt x="2146" y="2776"/>
                    </a:lnTo>
                    <a:lnTo>
                      <a:pt x="2114" y="2812"/>
                    </a:lnTo>
                    <a:lnTo>
                      <a:pt x="2080" y="2846"/>
                    </a:lnTo>
                    <a:lnTo>
                      <a:pt x="2044" y="2880"/>
                    </a:lnTo>
                    <a:lnTo>
                      <a:pt x="2006" y="2914"/>
                    </a:lnTo>
                    <a:lnTo>
                      <a:pt x="1928" y="2980"/>
                    </a:lnTo>
                    <a:lnTo>
                      <a:pt x="1848" y="3046"/>
                    </a:lnTo>
                    <a:lnTo>
                      <a:pt x="1766" y="3108"/>
                    </a:lnTo>
                    <a:lnTo>
                      <a:pt x="1606" y="3228"/>
                    </a:lnTo>
                    <a:lnTo>
                      <a:pt x="1532" y="3286"/>
                    </a:lnTo>
                    <a:lnTo>
                      <a:pt x="1462" y="3340"/>
                    </a:lnTo>
                    <a:lnTo>
                      <a:pt x="1402" y="3392"/>
                    </a:lnTo>
                    <a:lnTo>
                      <a:pt x="1374" y="3418"/>
                    </a:lnTo>
                    <a:lnTo>
                      <a:pt x="1350" y="3444"/>
                    </a:lnTo>
                    <a:lnTo>
                      <a:pt x="1324" y="3430"/>
                    </a:lnTo>
                    <a:lnTo>
                      <a:pt x="1296" y="3418"/>
                    </a:lnTo>
                    <a:lnTo>
                      <a:pt x="1266" y="3408"/>
                    </a:lnTo>
                    <a:lnTo>
                      <a:pt x="1234" y="3396"/>
                    </a:lnTo>
                    <a:lnTo>
                      <a:pt x="1166" y="3376"/>
                    </a:lnTo>
                    <a:lnTo>
                      <a:pt x="1090" y="3356"/>
                    </a:lnTo>
                    <a:lnTo>
                      <a:pt x="930" y="3316"/>
                    </a:lnTo>
                    <a:lnTo>
                      <a:pt x="850" y="3294"/>
                    </a:lnTo>
                    <a:lnTo>
                      <a:pt x="768" y="3270"/>
                    </a:lnTo>
                    <a:lnTo>
                      <a:pt x="730" y="3256"/>
                    </a:lnTo>
                    <a:lnTo>
                      <a:pt x="692" y="3242"/>
                    </a:lnTo>
                    <a:lnTo>
                      <a:pt x="654" y="3226"/>
                    </a:lnTo>
                    <a:lnTo>
                      <a:pt x="618" y="3210"/>
                    </a:lnTo>
                    <a:lnTo>
                      <a:pt x="584" y="3192"/>
                    </a:lnTo>
                    <a:lnTo>
                      <a:pt x="552" y="3174"/>
                    </a:lnTo>
                    <a:lnTo>
                      <a:pt x="522" y="3154"/>
                    </a:lnTo>
                    <a:lnTo>
                      <a:pt x="494" y="3132"/>
                    </a:lnTo>
                    <a:lnTo>
                      <a:pt x="468" y="3108"/>
                    </a:lnTo>
                    <a:lnTo>
                      <a:pt x="446" y="3084"/>
                    </a:lnTo>
                    <a:lnTo>
                      <a:pt x="426" y="3056"/>
                    </a:lnTo>
                    <a:lnTo>
                      <a:pt x="408" y="3028"/>
                    </a:lnTo>
                    <a:lnTo>
                      <a:pt x="396" y="2998"/>
                    </a:lnTo>
                    <a:lnTo>
                      <a:pt x="386" y="2964"/>
                    </a:lnTo>
                    <a:lnTo>
                      <a:pt x="380" y="2930"/>
                    </a:lnTo>
                    <a:lnTo>
                      <a:pt x="378" y="2892"/>
                    </a:lnTo>
                    <a:lnTo>
                      <a:pt x="378" y="880"/>
                    </a:lnTo>
                    <a:lnTo>
                      <a:pt x="2320" y="394"/>
                    </a:lnTo>
                    <a:lnTo>
                      <a:pt x="2320" y="240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4" name="Freeform 67"/>
              <p:cNvSpPr>
                <a:spLocks/>
              </p:cNvSpPr>
              <p:nvPr/>
            </p:nvSpPr>
            <p:spPr bwMode="auto">
              <a:xfrm>
                <a:off x="4603750" y="1120775"/>
                <a:ext cx="1946275" cy="2774950"/>
              </a:xfrm>
              <a:custGeom>
                <a:avLst/>
                <a:gdLst>
                  <a:gd name="T0" fmla="*/ 2147483647 w 1226"/>
                  <a:gd name="T1" fmla="*/ 2147483647 h 1748"/>
                  <a:gd name="T2" fmla="*/ 2147483647 w 1226"/>
                  <a:gd name="T3" fmla="*/ 2147483647 h 1748"/>
                  <a:gd name="T4" fmla="*/ 2147483647 w 1226"/>
                  <a:gd name="T5" fmla="*/ 2147483647 h 1748"/>
                  <a:gd name="T6" fmla="*/ 2147483647 w 1226"/>
                  <a:gd name="T7" fmla="*/ 2147483647 h 1748"/>
                  <a:gd name="T8" fmla="*/ 2147483647 w 1226"/>
                  <a:gd name="T9" fmla="*/ 2147483647 h 1748"/>
                  <a:gd name="T10" fmla="*/ 2147483647 w 1226"/>
                  <a:gd name="T11" fmla="*/ 2147483647 h 1748"/>
                  <a:gd name="T12" fmla="*/ 2147483647 w 1226"/>
                  <a:gd name="T13" fmla="*/ 2147483647 h 1748"/>
                  <a:gd name="T14" fmla="*/ 2147483647 w 1226"/>
                  <a:gd name="T15" fmla="*/ 2147483647 h 1748"/>
                  <a:gd name="T16" fmla="*/ 2147483647 w 1226"/>
                  <a:gd name="T17" fmla="*/ 2147483647 h 1748"/>
                  <a:gd name="T18" fmla="*/ 2147483647 w 1226"/>
                  <a:gd name="T19" fmla="*/ 2147483647 h 1748"/>
                  <a:gd name="T20" fmla="*/ 2147483647 w 1226"/>
                  <a:gd name="T21" fmla="*/ 2147483647 h 1748"/>
                  <a:gd name="T22" fmla="*/ 2147483647 w 1226"/>
                  <a:gd name="T23" fmla="*/ 2147483647 h 1748"/>
                  <a:gd name="T24" fmla="*/ 2147483647 w 1226"/>
                  <a:gd name="T25" fmla="*/ 2147483647 h 1748"/>
                  <a:gd name="T26" fmla="*/ 2147483647 w 1226"/>
                  <a:gd name="T27" fmla="*/ 2147483647 h 1748"/>
                  <a:gd name="T28" fmla="*/ 2147483647 w 1226"/>
                  <a:gd name="T29" fmla="*/ 2147483647 h 1748"/>
                  <a:gd name="T30" fmla="*/ 2147483647 w 1226"/>
                  <a:gd name="T31" fmla="*/ 2147483647 h 1748"/>
                  <a:gd name="T32" fmla="*/ 2147483647 w 1226"/>
                  <a:gd name="T33" fmla="*/ 2147483647 h 1748"/>
                  <a:gd name="T34" fmla="*/ 2147483647 w 1226"/>
                  <a:gd name="T35" fmla="*/ 0 h 1748"/>
                  <a:gd name="T36" fmla="*/ 2147483647 w 1226"/>
                  <a:gd name="T37" fmla="*/ 2147483647 h 1748"/>
                  <a:gd name="T38" fmla="*/ 2147483647 w 1226"/>
                  <a:gd name="T39" fmla="*/ 2147483647 h 1748"/>
                  <a:gd name="T40" fmla="*/ 2147483647 w 1226"/>
                  <a:gd name="T41" fmla="*/ 2147483647 h 1748"/>
                  <a:gd name="T42" fmla="*/ 2147483647 w 1226"/>
                  <a:gd name="T43" fmla="*/ 2147483647 h 1748"/>
                  <a:gd name="T44" fmla="*/ 2147483647 w 1226"/>
                  <a:gd name="T45" fmla="*/ 2147483647 h 1748"/>
                  <a:gd name="T46" fmla="*/ 2147483647 w 1226"/>
                  <a:gd name="T47" fmla="*/ 2147483647 h 1748"/>
                  <a:gd name="T48" fmla="*/ 2147483647 w 1226"/>
                  <a:gd name="T49" fmla="*/ 2147483647 h 1748"/>
                  <a:gd name="T50" fmla="*/ 2147483647 w 1226"/>
                  <a:gd name="T51" fmla="*/ 2147483647 h 1748"/>
                  <a:gd name="T52" fmla="*/ 2147483647 w 1226"/>
                  <a:gd name="T53" fmla="*/ 2147483647 h 1748"/>
                  <a:gd name="T54" fmla="*/ 0 w 1226"/>
                  <a:gd name="T55" fmla="*/ 2147483647 h 1748"/>
                  <a:gd name="T56" fmla="*/ 0 w 1226"/>
                  <a:gd name="T57" fmla="*/ 2147483647 h 1748"/>
                  <a:gd name="T58" fmla="*/ 0 w 1226"/>
                  <a:gd name="T59" fmla="*/ 2147483647 h 1748"/>
                  <a:gd name="T60" fmla="*/ 0 w 1226"/>
                  <a:gd name="T61" fmla="*/ 2147483647 h 1748"/>
                  <a:gd name="T62" fmla="*/ 0 w 1226"/>
                  <a:gd name="T63" fmla="*/ 2147483647 h 1748"/>
                  <a:gd name="T64" fmla="*/ 2147483647 w 1226"/>
                  <a:gd name="T65" fmla="*/ 2147483647 h 1748"/>
                  <a:gd name="T66" fmla="*/ 2147483647 w 1226"/>
                  <a:gd name="T67" fmla="*/ 2147483647 h 1748"/>
                  <a:gd name="T68" fmla="*/ 2147483647 w 1226"/>
                  <a:gd name="T69" fmla="*/ 2147483647 h 1748"/>
                  <a:gd name="T70" fmla="*/ 2147483647 w 1226"/>
                  <a:gd name="T71" fmla="*/ 2147483647 h 1748"/>
                  <a:gd name="T72" fmla="*/ 2147483647 w 1226"/>
                  <a:gd name="T73" fmla="*/ 2147483647 h 1748"/>
                  <a:gd name="T74" fmla="*/ 2147483647 w 1226"/>
                  <a:gd name="T75" fmla="*/ 2147483647 h 1748"/>
                  <a:gd name="T76" fmla="*/ 2147483647 w 1226"/>
                  <a:gd name="T77" fmla="*/ 2147483647 h 1748"/>
                  <a:gd name="T78" fmla="*/ 2147483647 w 1226"/>
                  <a:gd name="T79" fmla="*/ 2147483647 h 1748"/>
                  <a:gd name="T80" fmla="*/ 2147483647 w 1226"/>
                  <a:gd name="T81" fmla="*/ 2147483647 h 1748"/>
                  <a:gd name="T82" fmla="*/ 2147483647 w 1226"/>
                  <a:gd name="T83" fmla="*/ 2147483647 h 1748"/>
                  <a:gd name="T84" fmla="*/ 2147483647 w 1226"/>
                  <a:gd name="T85" fmla="*/ 2147483647 h 1748"/>
                  <a:gd name="T86" fmla="*/ 2147483647 w 1226"/>
                  <a:gd name="T87" fmla="*/ 2147483647 h 1748"/>
                  <a:gd name="T88" fmla="*/ 2147483647 w 1226"/>
                  <a:gd name="T89" fmla="*/ 2147483647 h 1748"/>
                  <a:gd name="T90" fmla="*/ 2147483647 w 1226"/>
                  <a:gd name="T91" fmla="*/ 2147483647 h 1748"/>
                  <a:gd name="T92" fmla="*/ 2147483647 w 1226"/>
                  <a:gd name="T93" fmla="*/ 2147483647 h 1748"/>
                  <a:gd name="T94" fmla="*/ 2147483647 w 1226"/>
                  <a:gd name="T95" fmla="*/ 2147483647 h 17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26"/>
                  <a:gd name="T145" fmla="*/ 0 h 1748"/>
                  <a:gd name="T146" fmla="*/ 1226 w 1226"/>
                  <a:gd name="T147" fmla="*/ 1748 h 17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26" h="1748">
                    <a:moveTo>
                      <a:pt x="112" y="1712"/>
                    </a:moveTo>
                    <a:lnTo>
                      <a:pt x="1208" y="122"/>
                    </a:lnTo>
                    <a:lnTo>
                      <a:pt x="1216" y="110"/>
                    </a:lnTo>
                    <a:lnTo>
                      <a:pt x="1220" y="100"/>
                    </a:lnTo>
                    <a:lnTo>
                      <a:pt x="1224" y="88"/>
                    </a:lnTo>
                    <a:lnTo>
                      <a:pt x="1226" y="76"/>
                    </a:lnTo>
                    <a:lnTo>
                      <a:pt x="1226" y="66"/>
                    </a:lnTo>
                    <a:lnTo>
                      <a:pt x="1226" y="54"/>
                    </a:lnTo>
                    <a:lnTo>
                      <a:pt x="1224" y="44"/>
                    </a:lnTo>
                    <a:lnTo>
                      <a:pt x="1222" y="34"/>
                    </a:lnTo>
                    <a:lnTo>
                      <a:pt x="1216" y="26"/>
                    </a:lnTo>
                    <a:lnTo>
                      <a:pt x="1212" y="18"/>
                    </a:lnTo>
                    <a:lnTo>
                      <a:pt x="1204" y="12"/>
                    </a:lnTo>
                    <a:lnTo>
                      <a:pt x="1198" y="6"/>
                    </a:lnTo>
                    <a:lnTo>
                      <a:pt x="1190" y="4"/>
                    </a:lnTo>
                    <a:lnTo>
                      <a:pt x="1180" y="2"/>
                    </a:lnTo>
                    <a:lnTo>
                      <a:pt x="1170" y="0"/>
                    </a:lnTo>
                    <a:lnTo>
                      <a:pt x="1160" y="2"/>
                    </a:lnTo>
                    <a:lnTo>
                      <a:pt x="64" y="276"/>
                    </a:lnTo>
                    <a:lnTo>
                      <a:pt x="50" y="280"/>
                    </a:lnTo>
                    <a:lnTo>
                      <a:pt x="38" y="288"/>
                    </a:lnTo>
                    <a:lnTo>
                      <a:pt x="28" y="298"/>
                    </a:lnTo>
                    <a:lnTo>
                      <a:pt x="18" y="310"/>
                    </a:lnTo>
                    <a:lnTo>
                      <a:pt x="10" y="322"/>
                    </a:lnTo>
                    <a:lnTo>
                      <a:pt x="4" y="338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0" y="1686"/>
                    </a:lnTo>
                    <a:lnTo>
                      <a:pt x="0" y="1698"/>
                    </a:lnTo>
                    <a:lnTo>
                      <a:pt x="2" y="1708"/>
                    </a:lnTo>
                    <a:lnTo>
                      <a:pt x="6" y="1718"/>
                    </a:lnTo>
                    <a:lnTo>
                      <a:pt x="10" y="1728"/>
                    </a:lnTo>
                    <a:lnTo>
                      <a:pt x="16" y="1734"/>
                    </a:lnTo>
                    <a:lnTo>
                      <a:pt x="24" y="1740"/>
                    </a:lnTo>
                    <a:lnTo>
                      <a:pt x="32" y="1744"/>
                    </a:lnTo>
                    <a:lnTo>
                      <a:pt x="40" y="1748"/>
                    </a:lnTo>
                    <a:lnTo>
                      <a:pt x="48" y="1748"/>
                    </a:lnTo>
                    <a:lnTo>
                      <a:pt x="58" y="1748"/>
                    </a:lnTo>
                    <a:lnTo>
                      <a:pt x="66" y="1746"/>
                    </a:lnTo>
                    <a:lnTo>
                      <a:pt x="76" y="1744"/>
                    </a:lnTo>
                    <a:lnTo>
                      <a:pt x="86" y="1738"/>
                    </a:lnTo>
                    <a:lnTo>
                      <a:pt x="94" y="1732"/>
                    </a:lnTo>
                    <a:lnTo>
                      <a:pt x="102" y="1722"/>
                    </a:lnTo>
                    <a:lnTo>
                      <a:pt x="112" y="171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9711" name="Freeform 168"/>
            <p:cNvSpPr>
              <a:spLocks noChangeAspect="1" noEditPoints="1"/>
            </p:cNvSpPr>
            <p:nvPr/>
          </p:nvSpPr>
          <p:spPr bwMode="auto">
            <a:xfrm>
              <a:off x="465138" y="4421188"/>
              <a:ext cx="227012" cy="434975"/>
            </a:xfrm>
            <a:custGeom>
              <a:avLst/>
              <a:gdLst>
                <a:gd name="T0" fmla="*/ 2147483647 w 1508"/>
                <a:gd name="T1" fmla="*/ 2147483647 h 2880"/>
                <a:gd name="T2" fmla="*/ 2147483647 w 1508"/>
                <a:gd name="T3" fmla="*/ 2147483647 h 2880"/>
                <a:gd name="T4" fmla="*/ 2147483647 w 1508"/>
                <a:gd name="T5" fmla="*/ 2147483647 h 2880"/>
                <a:gd name="T6" fmla="*/ 2147483647 w 1508"/>
                <a:gd name="T7" fmla="*/ 2147483647 h 2880"/>
                <a:gd name="T8" fmla="*/ 2147483647 w 1508"/>
                <a:gd name="T9" fmla="*/ 2147483647 h 2880"/>
                <a:gd name="T10" fmla="*/ 2147483647 w 1508"/>
                <a:gd name="T11" fmla="*/ 2147483647 h 2880"/>
                <a:gd name="T12" fmla="*/ 2147483647 w 1508"/>
                <a:gd name="T13" fmla="*/ 2147483647 h 2880"/>
                <a:gd name="T14" fmla="*/ 2147483647 w 1508"/>
                <a:gd name="T15" fmla="*/ 2147483647 h 2880"/>
                <a:gd name="T16" fmla="*/ 2147483647 w 1508"/>
                <a:gd name="T17" fmla="*/ 2147483647 h 2880"/>
                <a:gd name="T18" fmla="*/ 2147483647 w 1508"/>
                <a:gd name="T19" fmla="*/ 2147483647 h 2880"/>
                <a:gd name="T20" fmla="*/ 2147483647 w 1508"/>
                <a:gd name="T21" fmla="*/ 2147483647 h 2880"/>
                <a:gd name="T22" fmla="*/ 2147483647 w 1508"/>
                <a:gd name="T23" fmla="*/ 2147483647 h 2880"/>
                <a:gd name="T24" fmla="*/ 2147483647 w 1508"/>
                <a:gd name="T25" fmla="*/ 2147483647 h 2880"/>
                <a:gd name="T26" fmla="*/ 2147483647 w 1508"/>
                <a:gd name="T27" fmla="*/ 2147483647 h 2880"/>
                <a:gd name="T28" fmla="*/ 2147483647 w 1508"/>
                <a:gd name="T29" fmla="*/ 2147483647 h 2880"/>
                <a:gd name="T30" fmla="*/ 2147483647 w 1508"/>
                <a:gd name="T31" fmla="*/ 2147483647 h 2880"/>
                <a:gd name="T32" fmla="*/ 2147483647 w 1508"/>
                <a:gd name="T33" fmla="*/ 2147483647 h 2880"/>
                <a:gd name="T34" fmla="*/ 2147483647 w 1508"/>
                <a:gd name="T35" fmla="*/ 2147483647 h 2880"/>
                <a:gd name="T36" fmla="*/ 2147483647 w 1508"/>
                <a:gd name="T37" fmla="*/ 2147483647 h 2880"/>
                <a:gd name="T38" fmla="*/ 2147483647 w 1508"/>
                <a:gd name="T39" fmla="*/ 2147483647 h 2880"/>
                <a:gd name="T40" fmla="*/ 2147483647 w 1508"/>
                <a:gd name="T41" fmla="*/ 2147483647 h 2880"/>
                <a:gd name="T42" fmla="*/ 2147483647 w 1508"/>
                <a:gd name="T43" fmla="*/ 2147483647 h 2880"/>
                <a:gd name="T44" fmla="*/ 2147483647 w 1508"/>
                <a:gd name="T45" fmla="*/ 2147483647 h 2880"/>
                <a:gd name="T46" fmla="*/ 2147483647 w 1508"/>
                <a:gd name="T47" fmla="*/ 2147483647 h 2880"/>
                <a:gd name="T48" fmla="*/ 2147483647 w 1508"/>
                <a:gd name="T49" fmla="*/ 2147483647 h 2880"/>
                <a:gd name="T50" fmla="*/ 2147483647 w 1508"/>
                <a:gd name="T51" fmla="*/ 2147483647 h 2880"/>
                <a:gd name="T52" fmla="*/ 2147483647 w 1508"/>
                <a:gd name="T53" fmla="*/ 2147483647 h 2880"/>
                <a:gd name="T54" fmla="*/ 2147483647 w 1508"/>
                <a:gd name="T55" fmla="*/ 2147483647 h 2880"/>
                <a:gd name="T56" fmla="*/ 2147483647 w 1508"/>
                <a:gd name="T57" fmla="*/ 2147483647 h 2880"/>
                <a:gd name="T58" fmla="*/ 2147483647 w 1508"/>
                <a:gd name="T59" fmla="*/ 2147483647 h 2880"/>
                <a:gd name="T60" fmla="*/ 2147483647 w 1508"/>
                <a:gd name="T61" fmla="*/ 2147483647 h 2880"/>
                <a:gd name="T62" fmla="*/ 2147483647 w 1508"/>
                <a:gd name="T63" fmla="*/ 2147483647 h 2880"/>
                <a:gd name="T64" fmla="*/ 2147483647 w 1508"/>
                <a:gd name="T65" fmla="*/ 2147483647 h 2880"/>
                <a:gd name="T66" fmla="*/ 2147483647 w 1508"/>
                <a:gd name="T67" fmla="*/ 2147483647 h 2880"/>
                <a:gd name="T68" fmla="*/ 2147483647 w 1508"/>
                <a:gd name="T69" fmla="*/ 2147483647 h 2880"/>
                <a:gd name="T70" fmla="*/ 2147483647 w 1508"/>
                <a:gd name="T71" fmla="*/ 2147483647 h 2880"/>
                <a:gd name="T72" fmla="*/ 2147483647 w 1508"/>
                <a:gd name="T73" fmla="*/ 2147483647 h 2880"/>
                <a:gd name="T74" fmla="*/ 2147483647 w 1508"/>
                <a:gd name="T75" fmla="*/ 2147483647 h 2880"/>
                <a:gd name="T76" fmla="*/ 2147483647 w 1508"/>
                <a:gd name="T77" fmla="*/ 2147483647 h 2880"/>
                <a:gd name="T78" fmla="*/ 2147483647 w 1508"/>
                <a:gd name="T79" fmla="*/ 2147483647 h 2880"/>
                <a:gd name="T80" fmla="*/ 2147483647 w 1508"/>
                <a:gd name="T81" fmla="*/ 2147483647 h 2880"/>
                <a:gd name="T82" fmla="*/ 2147483647 w 1508"/>
                <a:gd name="T83" fmla="*/ 2147483647 h 2880"/>
                <a:gd name="T84" fmla="*/ 2147483647 w 1508"/>
                <a:gd name="T85" fmla="*/ 2147483647 h 2880"/>
                <a:gd name="T86" fmla="*/ 2147483647 w 1508"/>
                <a:gd name="T87" fmla="*/ 2147483647 h 2880"/>
                <a:gd name="T88" fmla="*/ 2147483647 w 1508"/>
                <a:gd name="T89" fmla="*/ 2147483647 h 2880"/>
                <a:gd name="T90" fmla="*/ 2147483647 w 1508"/>
                <a:gd name="T91" fmla="*/ 2147483647 h 2880"/>
                <a:gd name="T92" fmla="*/ 2147483647 w 1508"/>
                <a:gd name="T93" fmla="*/ 2147483647 h 2880"/>
                <a:gd name="T94" fmla="*/ 2147483647 w 1508"/>
                <a:gd name="T95" fmla="*/ 2147483647 h 2880"/>
                <a:gd name="T96" fmla="*/ 2147483647 w 1508"/>
                <a:gd name="T97" fmla="*/ 2147483647 h 2880"/>
                <a:gd name="T98" fmla="*/ 2147483647 w 1508"/>
                <a:gd name="T99" fmla="*/ 2147483647 h 2880"/>
                <a:gd name="T100" fmla="*/ 2147483647 w 1508"/>
                <a:gd name="T101" fmla="*/ 2147483647 h 2880"/>
                <a:gd name="T102" fmla="*/ 2147483647 w 1508"/>
                <a:gd name="T103" fmla="*/ 2147483647 h 2880"/>
                <a:gd name="T104" fmla="*/ 2147483647 w 1508"/>
                <a:gd name="T105" fmla="*/ 2147483647 h 2880"/>
                <a:gd name="T106" fmla="*/ 2147483647 w 1508"/>
                <a:gd name="T107" fmla="*/ 2147483647 h 2880"/>
                <a:gd name="T108" fmla="*/ 2147483647 w 1508"/>
                <a:gd name="T109" fmla="*/ 2147483647 h 2880"/>
                <a:gd name="T110" fmla="*/ 2147483647 w 1508"/>
                <a:gd name="T111" fmla="*/ 2147483647 h 2880"/>
                <a:gd name="T112" fmla="*/ 2147483647 w 1508"/>
                <a:gd name="T113" fmla="*/ 2147483647 h 2880"/>
                <a:gd name="T114" fmla="*/ 2147483647 w 1508"/>
                <a:gd name="T115" fmla="*/ 2147483647 h 2880"/>
                <a:gd name="T116" fmla="*/ 2147483647 w 1508"/>
                <a:gd name="T117" fmla="*/ 2147483647 h 2880"/>
                <a:gd name="T118" fmla="*/ 2147483647 w 1508"/>
                <a:gd name="T119" fmla="*/ 2147483647 h 2880"/>
                <a:gd name="T120" fmla="*/ 2147483647 w 1508"/>
                <a:gd name="T121" fmla="*/ 2147483647 h 2880"/>
                <a:gd name="T122" fmla="*/ 2147483647 w 1508"/>
                <a:gd name="T123" fmla="*/ 2147483647 h 2880"/>
                <a:gd name="T124" fmla="*/ 2147483647 w 150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8"/>
                <a:gd name="T190" fmla="*/ 0 h 2880"/>
                <a:gd name="T191" fmla="*/ 1508 w 150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8" h="2880">
                  <a:moveTo>
                    <a:pt x="834" y="2274"/>
                  </a:moveTo>
                  <a:lnTo>
                    <a:pt x="834" y="2590"/>
                  </a:lnTo>
                  <a:lnTo>
                    <a:pt x="228" y="2868"/>
                  </a:lnTo>
                  <a:lnTo>
                    <a:pt x="214" y="2874"/>
                  </a:lnTo>
                  <a:lnTo>
                    <a:pt x="200" y="2878"/>
                  </a:lnTo>
                  <a:lnTo>
                    <a:pt x="188" y="2880"/>
                  </a:lnTo>
                  <a:lnTo>
                    <a:pt x="176" y="2880"/>
                  </a:lnTo>
                  <a:lnTo>
                    <a:pt x="166" y="2880"/>
                  </a:lnTo>
                  <a:lnTo>
                    <a:pt x="156" y="2878"/>
                  </a:lnTo>
                  <a:lnTo>
                    <a:pt x="146" y="2874"/>
                  </a:lnTo>
                  <a:lnTo>
                    <a:pt x="138" y="2870"/>
                  </a:lnTo>
                  <a:lnTo>
                    <a:pt x="32" y="2806"/>
                  </a:lnTo>
                  <a:lnTo>
                    <a:pt x="26" y="2802"/>
                  </a:lnTo>
                  <a:lnTo>
                    <a:pt x="18" y="2794"/>
                  </a:lnTo>
                  <a:lnTo>
                    <a:pt x="14" y="2788"/>
                  </a:lnTo>
                  <a:lnTo>
                    <a:pt x="8" y="2778"/>
                  </a:lnTo>
                  <a:lnTo>
                    <a:pt x="4" y="2770"/>
                  </a:lnTo>
                  <a:lnTo>
                    <a:pt x="2" y="2758"/>
                  </a:lnTo>
                  <a:lnTo>
                    <a:pt x="0" y="2734"/>
                  </a:lnTo>
                  <a:lnTo>
                    <a:pt x="0" y="2452"/>
                  </a:lnTo>
                  <a:lnTo>
                    <a:pt x="148" y="2518"/>
                  </a:lnTo>
                  <a:lnTo>
                    <a:pt x="160" y="2522"/>
                  </a:lnTo>
                  <a:lnTo>
                    <a:pt x="174" y="2526"/>
                  </a:lnTo>
                  <a:lnTo>
                    <a:pt x="188" y="2526"/>
                  </a:lnTo>
                  <a:lnTo>
                    <a:pt x="202" y="2528"/>
                  </a:lnTo>
                  <a:lnTo>
                    <a:pt x="222" y="2526"/>
                  </a:lnTo>
                  <a:lnTo>
                    <a:pt x="242" y="2524"/>
                  </a:lnTo>
                  <a:lnTo>
                    <a:pt x="260" y="2520"/>
                  </a:lnTo>
                  <a:lnTo>
                    <a:pt x="276" y="2514"/>
                  </a:lnTo>
                  <a:lnTo>
                    <a:pt x="834" y="2274"/>
                  </a:lnTo>
                  <a:close/>
                  <a:moveTo>
                    <a:pt x="244" y="2442"/>
                  </a:moveTo>
                  <a:lnTo>
                    <a:pt x="522" y="2324"/>
                  </a:lnTo>
                  <a:lnTo>
                    <a:pt x="522" y="2042"/>
                  </a:lnTo>
                  <a:lnTo>
                    <a:pt x="276" y="2146"/>
                  </a:lnTo>
                  <a:lnTo>
                    <a:pt x="260" y="2152"/>
                  </a:lnTo>
                  <a:lnTo>
                    <a:pt x="242" y="2156"/>
                  </a:lnTo>
                  <a:lnTo>
                    <a:pt x="224" y="2160"/>
                  </a:lnTo>
                  <a:lnTo>
                    <a:pt x="204" y="2160"/>
                  </a:lnTo>
                  <a:lnTo>
                    <a:pt x="190" y="2160"/>
                  </a:lnTo>
                  <a:lnTo>
                    <a:pt x="176" y="2158"/>
                  </a:lnTo>
                  <a:lnTo>
                    <a:pt x="162" y="2154"/>
                  </a:lnTo>
                  <a:lnTo>
                    <a:pt x="148" y="2150"/>
                  </a:lnTo>
                  <a:lnTo>
                    <a:pt x="0" y="2084"/>
                  </a:lnTo>
                  <a:lnTo>
                    <a:pt x="0" y="2368"/>
                  </a:lnTo>
                  <a:lnTo>
                    <a:pt x="178" y="2448"/>
                  </a:lnTo>
                  <a:lnTo>
                    <a:pt x="192" y="2450"/>
                  </a:lnTo>
                  <a:lnTo>
                    <a:pt x="210" y="2450"/>
                  </a:lnTo>
                  <a:lnTo>
                    <a:pt x="228" y="2448"/>
                  </a:lnTo>
                  <a:lnTo>
                    <a:pt x="244" y="2442"/>
                  </a:lnTo>
                  <a:close/>
                  <a:moveTo>
                    <a:pt x="1210" y="2030"/>
                  </a:moveTo>
                  <a:lnTo>
                    <a:pt x="1508" y="1902"/>
                  </a:lnTo>
                  <a:lnTo>
                    <a:pt x="1508" y="1620"/>
                  </a:lnTo>
                  <a:lnTo>
                    <a:pt x="1210" y="1746"/>
                  </a:lnTo>
                  <a:lnTo>
                    <a:pt x="1210" y="2030"/>
                  </a:lnTo>
                  <a:close/>
                  <a:moveTo>
                    <a:pt x="598" y="2292"/>
                  </a:moveTo>
                  <a:lnTo>
                    <a:pt x="1134" y="2062"/>
                  </a:lnTo>
                  <a:lnTo>
                    <a:pt x="1134" y="1780"/>
                  </a:lnTo>
                  <a:lnTo>
                    <a:pt x="598" y="2008"/>
                  </a:lnTo>
                  <a:lnTo>
                    <a:pt x="598" y="2292"/>
                  </a:lnTo>
                  <a:close/>
                  <a:moveTo>
                    <a:pt x="910" y="2556"/>
                  </a:moveTo>
                  <a:lnTo>
                    <a:pt x="1430" y="2318"/>
                  </a:lnTo>
                  <a:lnTo>
                    <a:pt x="1446" y="2310"/>
                  </a:lnTo>
                  <a:lnTo>
                    <a:pt x="1460" y="2298"/>
                  </a:lnTo>
                  <a:lnTo>
                    <a:pt x="1474" y="2286"/>
                  </a:lnTo>
                  <a:lnTo>
                    <a:pt x="1486" y="2272"/>
                  </a:lnTo>
                  <a:lnTo>
                    <a:pt x="1494" y="2254"/>
                  </a:lnTo>
                  <a:lnTo>
                    <a:pt x="1502" y="2236"/>
                  </a:lnTo>
                  <a:lnTo>
                    <a:pt x="1506" y="2216"/>
                  </a:lnTo>
                  <a:lnTo>
                    <a:pt x="1508" y="2194"/>
                  </a:lnTo>
                  <a:lnTo>
                    <a:pt x="1508" y="1986"/>
                  </a:lnTo>
                  <a:lnTo>
                    <a:pt x="910" y="2242"/>
                  </a:lnTo>
                  <a:lnTo>
                    <a:pt x="910" y="2556"/>
                  </a:lnTo>
                  <a:close/>
                  <a:moveTo>
                    <a:pt x="496" y="1484"/>
                  </a:moveTo>
                  <a:lnTo>
                    <a:pt x="86" y="1648"/>
                  </a:lnTo>
                  <a:lnTo>
                    <a:pt x="64" y="1658"/>
                  </a:lnTo>
                  <a:lnTo>
                    <a:pt x="44" y="1666"/>
                  </a:lnTo>
                  <a:lnTo>
                    <a:pt x="28" y="1676"/>
                  </a:lnTo>
                  <a:lnTo>
                    <a:pt x="18" y="1688"/>
                  </a:lnTo>
                  <a:lnTo>
                    <a:pt x="10" y="1702"/>
                  </a:lnTo>
                  <a:lnTo>
                    <a:pt x="4" y="1718"/>
                  </a:lnTo>
                  <a:lnTo>
                    <a:pt x="0" y="1740"/>
                  </a:lnTo>
                  <a:lnTo>
                    <a:pt x="0" y="1766"/>
                  </a:lnTo>
                  <a:lnTo>
                    <a:pt x="0" y="2000"/>
                  </a:lnTo>
                  <a:lnTo>
                    <a:pt x="178" y="2080"/>
                  </a:lnTo>
                  <a:lnTo>
                    <a:pt x="192" y="2084"/>
                  </a:lnTo>
                  <a:lnTo>
                    <a:pt x="210" y="2084"/>
                  </a:lnTo>
                  <a:lnTo>
                    <a:pt x="228" y="2082"/>
                  </a:lnTo>
                  <a:lnTo>
                    <a:pt x="246" y="2076"/>
                  </a:lnTo>
                  <a:lnTo>
                    <a:pt x="834" y="1824"/>
                  </a:lnTo>
                  <a:lnTo>
                    <a:pt x="834" y="1538"/>
                  </a:lnTo>
                  <a:lnTo>
                    <a:pt x="834" y="1534"/>
                  </a:lnTo>
                  <a:lnTo>
                    <a:pt x="830" y="1526"/>
                  </a:lnTo>
                  <a:lnTo>
                    <a:pt x="822" y="1520"/>
                  </a:lnTo>
                  <a:lnTo>
                    <a:pt x="806" y="1510"/>
                  </a:lnTo>
                  <a:lnTo>
                    <a:pt x="780" y="1500"/>
                  </a:lnTo>
                  <a:lnTo>
                    <a:pt x="752" y="1506"/>
                  </a:lnTo>
                  <a:lnTo>
                    <a:pt x="724" y="1510"/>
                  </a:lnTo>
                  <a:lnTo>
                    <a:pt x="694" y="1514"/>
                  </a:lnTo>
                  <a:lnTo>
                    <a:pt x="664" y="1514"/>
                  </a:lnTo>
                  <a:lnTo>
                    <a:pt x="620" y="1512"/>
                  </a:lnTo>
                  <a:lnTo>
                    <a:pt x="578" y="1506"/>
                  </a:lnTo>
                  <a:lnTo>
                    <a:pt x="536" y="1496"/>
                  </a:lnTo>
                  <a:lnTo>
                    <a:pt x="496" y="1484"/>
                  </a:lnTo>
                  <a:close/>
                  <a:moveTo>
                    <a:pt x="1440" y="1242"/>
                  </a:moveTo>
                  <a:lnTo>
                    <a:pt x="1288" y="1198"/>
                  </a:lnTo>
                  <a:lnTo>
                    <a:pt x="1272" y="1194"/>
                  </a:lnTo>
                  <a:lnTo>
                    <a:pt x="1256" y="1192"/>
                  </a:lnTo>
                  <a:lnTo>
                    <a:pt x="1244" y="1192"/>
                  </a:lnTo>
                  <a:lnTo>
                    <a:pt x="1232" y="1192"/>
                  </a:lnTo>
                  <a:lnTo>
                    <a:pt x="1208" y="1198"/>
                  </a:lnTo>
                  <a:lnTo>
                    <a:pt x="1188" y="1206"/>
                  </a:lnTo>
                  <a:lnTo>
                    <a:pt x="1106" y="1238"/>
                  </a:lnTo>
                  <a:lnTo>
                    <a:pt x="1084" y="1274"/>
                  </a:lnTo>
                  <a:lnTo>
                    <a:pt x="1060" y="1308"/>
                  </a:lnTo>
                  <a:lnTo>
                    <a:pt x="1034" y="1340"/>
                  </a:lnTo>
                  <a:lnTo>
                    <a:pt x="1006" y="1370"/>
                  </a:lnTo>
                  <a:lnTo>
                    <a:pt x="976" y="1398"/>
                  </a:lnTo>
                  <a:lnTo>
                    <a:pt x="944" y="1424"/>
                  </a:lnTo>
                  <a:lnTo>
                    <a:pt x="910" y="1446"/>
                  </a:lnTo>
                  <a:lnTo>
                    <a:pt x="874" y="1464"/>
                  </a:lnTo>
                  <a:lnTo>
                    <a:pt x="884" y="1474"/>
                  </a:lnTo>
                  <a:lnTo>
                    <a:pt x="892" y="1484"/>
                  </a:lnTo>
                  <a:lnTo>
                    <a:pt x="898" y="1494"/>
                  </a:lnTo>
                  <a:lnTo>
                    <a:pt x="904" y="1502"/>
                  </a:lnTo>
                  <a:lnTo>
                    <a:pt x="908" y="1522"/>
                  </a:lnTo>
                  <a:lnTo>
                    <a:pt x="910" y="1538"/>
                  </a:lnTo>
                  <a:lnTo>
                    <a:pt x="910" y="1792"/>
                  </a:lnTo>
                  <a:lnTo>
                    <a:pt x="1508" y="1536"/>
                  </a:lnTo>
                  <a:lnTo>
                    <a:pt x="1508" y="1344"/>
                  </a:lnTo>
                  <a:lnTo>
                    <a:pt x="1508" y="1328"/>
                  </a:lnTo>
                  <a:lnTo>
                    <a:pt x="1504" y="1312"/>
                  </a:lnTo>
                  <a:lnTo>
                    <a:pt x="1500" y="1296"/>
                  </a:lnTo>
                  <a:lnTo>
                    <a:pt x="1494" y="1282"/>
                  </a:lnTo>
                  <a:lnTo>
                    <a:pt x="1486" y="1270"/>
                  </a:lnTo>
                  <a:lnTo>
                    <a:pt x="1474" y="1258"/>
                  </a:lnTo>
                  <a:lnTo>
                    <a:pt x="1458" y="1248"/>
                  </a:lnTo>
                  <a:lnTo>
                    <a:pt x="1440" y="1242"/>
                  </a:lnTo>
                  <a:close/>
                  <a:moveTo>
                    <a:pt x="960" y="998"/>
                  </a:moveTo>
                  <a:lnTo>
                    <a:pt x="960" y="998"/>
                  </a:lnTo>
                  <a:lnTo>
                    <a:pt x="942" y="996"/>
                  </a:lnTo>
                  <a:lnTo>
                    <a:pt x="926" y="994"/>
                  </a:lnTo>
                  <a:lnTo>
                    <a:pt x="904" y="988"/>
                  </a:lnTo>
                  <a:lnTo>
                    <a:pt x="886" y="982"/>
                  </a:lnTo>
                  <a:lnTo>
                    <a:pt x="870" y="974"/>
                  </a:lnTo>
                  <a:lnTo>
                    <a:pt x="856" y="966"/>
                  </a:lnTo>
                  <a:lnTo>
                    <a:pt x="844" y="956"/>
                  </a:lnTo>
                  <a:lnTo>
                    <a:pt x="832" y="944"/>
                  </a:lnTo>
                  <a:lnTo>
                    <a:pt x="820" y="932"/>
                  </a:lnTo>
                  <a:lnTo>
                    <a:pt x="812" y="918"/>
                  </a:lnTo>
                  <a:lnTo>
                    <a:pt x="804" y="904"/>
                  </a:lnTo>
                  <a:lnTo>
                    <a:pt x="796" y="882"/>
                  </a:lnTo>
                  <a:lnTo>
                    <a:pt x="790" y="862"/>
                  </a:lnTo>
                  <a:lnTo>
                    <a:pt x="786" y="840"/>
                  </a:lnTo>
                  <a:lnTo>
                    <a:pt x="786" y="816"/>
                  </a:lnTo>
                  <a:lnTo>
                    <a:pt x="786" y="794"/>
                  </a:lnTo>
                  <a:lnTo>
                    <a:pt x="788" y="772"/>
                  </a:lnTo>
                  <a:lnTo>
                    <a:pt x="796" y="728"/>
                  </a:lnTo>
                  <a:lnTo>
                    <a:pt x="806" y="686"/>
                  </a:lnTo>
                  <a:lnTo>
                    <a:pt x="818" y="650"/>
                  </a:lnTo>
                  <a:lnTo>
                    <a:pt x="830" y="622"/>
                  </a:lnTo>
                  <a:lnTo>
                    <a:pt x="838" y="604"/>
                  </a:lnTo>
                  <a:lnTo>
                    <a:pt x="846" y="578"/>
                  </a:lnTo>
                  <a:lnTo>
                    <a:pt x="854" y="554"/>
                  </a:lnTo>
                  <a:lnTo>
                    <a:pt x="860" y="530"/>
                  </a:lnTo>
                  <a:lnTo>
                    <a:pt x="864" y="508"/>
                  </a:lnTo>
                  <a:lnTo>
                    <a:pt x="868" y="484"/>
                  </a:lnTo>
                  <a:lnTo>
                    <a:pt x="868" y="460"/>
                  </a:lnTo>
                  <a:lnTo>
                    <a:pt x="870" y="416"/>
                  </a:lnTo>
                  <a:lnTo>
                    <a:pt x="866" y="372"/>
                  </a:lnTo>
                  <a:lnTo>
                    <a:pt x="858" y="330"/>
                  </a:lnTo>
                  <a:lnTo>
                    <a:pt x="846" y="288"/>
                  </a:lnTo>
                  <a:lnTo>
                    <a:pt x="832" y="250"/>
                  </a:lnTo>
                  <a:lnTo>
                    <a:pt x="814" y="212"/>
                  </a:lnTo>
                  <a:lnTo>
                    <a:pt x="794" y="176"/>
                  </a:lnTo>
                  <a:lnTo>
                    <a:pt x="774" y="142"/>
                  </a:lnTo>
                  <a:lnTo>
                    <a:pt x="750" y="110"/>
                  </a:lnTo>
                  <a:lnTo>
                    <a:pt x="728" y="78"/>
                  </a:lnTo>
                  <a:lnTo>
                    <a:pt x="704" y="50"/>
                  </a:lnTo>
                  <a:lnTo>
                    <a:pt x="680" y="24"/>
                  </a:lnTo>
                  <a:lnTo>
                    <a:pt x="656" y="0"/>
                  </a:lnTo>
                  <a:lnTo>
                    <a:pt x="654" y="40"/>
                  </a:lnTo>
                  <a:lnTo>
                    <a:pt x="650" y="72"/>
                  </a:lnTo>
                  <a:lnTo>
                    <a:pt x="646" y="110"/>
                  </a:lnTo>
                  <a:lnTo>
                    <a:pt x="646" y="112"/>
                  </a:lnTo>
                  <a:lnTo>
                    <a:pt x="646" y="114"/>
                  </a:lnTo>
                  <a:lnTo>
                    <a:pt x="634" y="158"/>
                  </a:lnTo>
                  <a:lnTo>
                    <a:pt x="622" y="198"/>
                  </a:lnTo>
                  <a:lnTo>
                    <a:pt x="610" y="236"/>
                  </a:lnTo>
                  <a:lnTo>
                    <a:pt x="594" y="270"/>
                  </a:lnTo>
                  <a:lnTo>
                    <a:pt x="580" y="304"/>
                  </a:lnTo>
                  <a:lnTo>
                    <a:pt x="564" y="332"/>
                  </a:lnTo>
                  <a:lnTo>
                    <a:pt x="548" y="360"/>
                  </a:lnTo>
                  <a:lnTo>
                    <a:pt x="534" y="384"/>
                  </a:lnTo>
                  <a:lnTo>
                    <a:pt x="504" y="426"/>
                  </a:lnTo>
                  <a:lnTo>
                    <a:pt x="478" y="456"/>
                  </a:lnTo>
                  <a:lnTo>
                    <a:pt x="458" y="478"/>
                  </a:lnTo>
                  <a:lnTo>
                    <a:pt x="444" y="490"/>
                  </a:lnTo>
                  <a:lnTo>
                    <a:pt x="390" y="546"/>
                  </a:lnTo>
                  <a:lnTo>
                    <a:pt x="348" y="596"/>
                  </a:lnTo>
                  <a:lnTo>
                    <a:pt x="314" y="640"/>
                  </a:lnTo>
                  <a:lnTo>
                    <a:pt x="288" y="678"/>
                  </a:lnTo>
                  <a:lnTo>
                    <a:pt x="270" y="708"/>
                  </a:lnTo>
                  <a:lnTo>
                    <a:pt x="258" y="730"/>
                  </a:lnTo>
                  <a:lnTo>
                    <a:pt x="250" y="748"/>
                  </a:lnTo>
                  <a:lnTo>
                    <a:pt x="234" y="796"/>
                  </a:lnTo>
                  <a:lnTo>
                    <a:pt x="222" y="844"/>
                  </a:lnTo>
                  <a:lnTo>
                    <a:pt x="216" y="894"/>
                  </a:lnTo>
                  <a:lnTo>
                    <a:pt x="214" y="944"/>
                  </a:lnTo>
                  <a:lnTo>
                    <a:pt x="214" y="982"/>
                  </a:lnTo>
                  <a:lnTo>
                    <a:pt x="218" y="1018"/>
                  </a:lnTo>
                  <a:lnTo>
                    <a:pt x="224" y="1054"/>
                  </a:lnTo>
                  <a:lnTo>
                    <a:pt x="232" y="1090"/>
                  </a:lnTo>
                  <a:lnTo>
                    <a:pt x="244" y="1124"/>
                  </a:lnTo>
                  <a:lnTo>
                    <a:pt x="256" y="1156"/>
                  </a:lnTo>
                  <a:lnTo>
                    <a:pt x="270" y="1188"/>
                  </a:lnTo>
                  <a:lnTo>
                    <a:pt x="288" y="1218"/>
                  </a:lnTo>
                  <a:lnTo>
                    <a:pt x="306" y="1246"/>
                  </a:lnTo>
                  <a:lnTo>
                    <a:pt x="326" y="1274"/>
                  </a:lnTo>
                  <a:lnTo>
                    <a:pt x="348" y="1298"/>
                  </a:lnTo>
                  <a:lnTo>
                    <a:pt x="372" y="1322"/>
                  </a:lnTo>
                  <a:lnTo>
                    <a:pt x="396" y="1344"/>
                  </a:lnTo>
                  <a:lnTo>
                    <a:pt x="422" y="1364"/>
                  </a:lnTo>
                  <a:lnTo>
                    <a:pt x="450" y="1382"/>
                  </a:lnTo>
                  <a:lnTo>
                    <a:pt x="478" y="1398"/>
                  </a:lnTo>
                  <a:lnTo>
                    <a:pt x="468" y="1382"/>
                  </a:lnTo>
                  <a:lnTo>
                    <a:pt x="460" y="1366"/>
                  </a:lnTo>
                  <a:lnTo>
                    <a:pt x="452" y="1348"/>
                  </a:lnTo>
                  <a:lnTo>
                    <a:pt x="444" y="1330"/>
                  </a:lnTo>
                  <a:lnTo>
                    <a:pt x="438" y="1312"/>
                  </a:lnTo>
                  <a:lnTo>
                    <a:pt x="434" y="1292"/>
                  </a:lnTo>
                  <a:lnTo>
                    <a:pt x="432" y="1272"/>
                  </a:lnTo>
                  <a:lnTo>
                    <a:pt x="430" y="1252"/>
                  </a:lnTo>
                  <a:lnTo>
                    <a:pt x="430" y="1216"/>
                  </a:lnTo>
                  <a:lnTo>
                    <a:pt x="432" y="1186"/>
                  </a:lnTo>
                  <a:lnTo>
                    <a:pt x="438" y="1158"/>
                  </a:lnTo>
                  <a:lnTo>
                    <a:pt x="444" y="1136"/>
                  </a:lnTo>
                  <a:lnTo>
                    <a:pt x="450" y="1118"/>
                  </a:lnTo>
                  <a:lnTo>
                    <a:pt x="456" y="1106"/>
                  </a:lnTo>
                  <a:lnTo>
                    <a:pt x="460" y="1096"/>
                  </a:lnTo>
                  <a:lnTo>
                    <a:pt x="462" y="1126"/>
                  </a:lnTo>
                  <a:lnTo>
                    <a:pt x="464" y="1154"/>
                  </a:lnTo>
                  <a:lnTo>
                    <a:pt x="470" y="1184"/>
                  </a:lnTo>
                  <a:lnTo>
                    <a:pt x="474" y="1198"/>
                  </a:lnTo>
                  <a:lnTo>
                    <a:pt x="480" y="1210"/>
                  </a:lnTo>
                  <a:lnTo>
                    <a:pt x="484" y="1218"/>
                  </a:lnTo>
                  <a:lnTo>
                    <a:pt x="490" y="1226"/>
                  </a:lnTo>
                  <a:lnTo>
                    <a:pt x="502" y="1236"/>
                  </a:lnTo>
                  <a:lnTo>
                    <a:pt x="514" y="1242"/>
                  </a:lnTo>
                  <a:lnTo>
                    <a:pt x="524" y="1244"/>
                  </a:lnTo>
                  <a:lnTo>
                    <a:pt x="532" y="1244"/>
                  </a:lnTo>
                  <a:lnTo>
                    <a:pt x="540" y="1240"/>
                  </a:lnTo>
                  <a:lnTo>
                    <a:pt x="550" y="1238"/>
                  </a:lnTo>
                  <a:lnTo>
                    <a:pt x="558" y="1232"/>
                  </a:lnTo>
                  <a:lnTo>
                    <a:pt x="566" y="1224"/>
                  </a:lnTo>
                  <a:lnTo>
                    <a:pt x="570" y="1216"/>
                  </a:lnTo>
                  <a:lnTo>
                    <a:pt x="574" y="1208"/>
                  </a:lnTo>
                  <a:lnTo>
                    <a:pt x="578" y="1198"/>
                  </a:lnTo>
                  <a:lnTo>
                    <a:pt x="580" y="1180"/>
                  </a:lnTo>
                  <a:lnTo>
                    <a:pt x="580" y="1160"/>
                  </a:lnTo>
                  <a:lnTo>
                    <a:pt x="580" y="1144"/>
                  </a:lnTo>
                  <a:lnTo>
                    <a:pt x="576" y="1128"/>
                  </a:lnTo>
                  <a:lnTo>
                    <a:pt x="574" y="1106"/>
                  </a:lnTo>
                  <a:lnTo>
                    <a:pt x="572" y="1082"/>
                  </a:lnTo>
                  <a:lnTo>
                    <a:pt x="572" y="1040"/>
                  </a:lnTo>
                  <a:lnTo>
                    <a:pt x="574" y="1000"/>
                  </a:lnTo>
                  <a:lnTo>
                    <a:pt x="578" y="966"/>
                  </a:lnTo>
                  <a:lnTo>
                    <a:pt x="584" y="938"/>
                  </a:lnTo>
                  <a:lnTo>
                    <a:pt x="590" y="918"/>
                  </a:lnTo>
                  <a:lnTo>
                    <a:pt x="596" y="900"/>
                  </a:lnTo>
                  <a:lnTo>
                    <a:pt x="608" y="872"/>
                  </a:lnTo>
                  <a:lnTo>
                    <a:pt x="624" y="848"/>
                  </a:lnTo>
                  <a:lnTo>
                    <a:pt x="640" y="828"/>
                  </a:lnTo>
                  <a:lnTo>
                    <a:pt x="654" y="812"/>
                  </a:lnTo>
                  <a:lnTo>
                    <a:pt x="670" y="798"/>
                  </a:lnTo>
                  <a:lnTo>
                    <a:pt x="682" y="790"/>
                  </a:lnTo>
                  <a:lnTo>
                    <a:pt x="692" y="782"/>
                  </a:lnTo>
                  <a:lnTo>
                    <a:pt x="688" y="800"/>
                  </a:lnTo>
                  <a:lnTo>
                    <a:pt x="686" y="820"/>
                  </a:lnTo>
                  <a:lnTo>
                    <a:pt x="684" y="856"/>
                  </a:lnTo>
                  <a:lnTo>
                    <a:pt x="686" y="884"/>
                  </a:lnTo>
                  <a:lnTo>
                    <a:pt x="688" y="896"/>
                  </a:lnTo>
                  <a:lnTo>
                    <a:pt x="698" y="930"/>
                  </a:lnTo>
                  <a:lnTo>
                    <a:pt x="710" y="960"/>
                  </a:lnTo>
                  <a:lnTo>
                    <a:pt x="722" y="984"/>
                  </a:lnTo>
                  <a:lnTo>
                    <a:pt x="734" y="1004"/>
                  </a:lnTo>
                  <a:lnTo>
                    <a:pt x="746" y="1020"/>
                  </a:lnTo>
                  <a:lnTo>
                    <a:pt x="756" y="1030"/>
                  </a:lnTo>
                  <a:lnTo>
                    <a:pt x="764" y="1038"/>
                  </a:lnTo>
                  <a:lnTo>
                    <a:pt x="790" y="1064"/>
                  </a:lnTo>
                  <a:lnTo>
                    <a:pt x="810" y="1088"/>
                  </a:lnTo>
                  <a:lnTo>
                    <a:pt x="824" y="1108"/>
                  </a:lnTo>
                  <a:lnTo>
                    <a:pt x="836" y="1126"/>
                  </a:lnTo>
                  <a:lnTo>
                    <a:pt x="850" y="1150"/>
                  </a:lnTo>
                  <a:lnTo>
                    <a:pt x="854" y="1158"/>
                  </a:lnTo>
                  <a:lnTo>
                    <a:pt x="862" y="1180"/>
                  </a:lnTo>
                  <a:lnTo>
                    <a:pt x="866" y="1204"/>
                  </a:lnTo>
                  <a:lnTo>
                    <a:pt x="870" y="1228"/>
                  </a:lnTo>
                  <a:lnTo>
                    <a:pt x="872" y="1252"/>
                  </a:lnTo>
                  <a:lnTo>
                    <a:pt x="870" y="1274"/>
                  </a:lnTo>
                  <a:lnTo>
                    <a:pt x="868" y="1298"/>
                  </a:lnTo>
                  <a:lnTo>
                    <a:pt x="862" y="1318"/>
                  </a:lnTo>
                  <a:lnTo>
                    <a:pt x="856" y="1340"/>
                  </a:lnTo>
                  <a:lnTo>
                    <a:pt x="848" y="1358"/>
                  </a:lnTo>
                  <a:lnTo>
                    <a:pt x="838" y="1378"/>
                  </a:lnTo>
                  <a:lnTo>
                    <a:pt x="826" y="1396"/>
                  </a:lnTo>
                  <a:lnTo>
                    <a:pt x="814" y="1412"/>
                  </a:lnTo>
                  <a:lnTo>
                    <a:pt x="846" y="1398"/>
                  </a:lnTo>
                  <a:lnTo>
                    <a:pt x="876" y="1380"/>
                  </a:lnTo>
                  <a:lnTo>
                    <a:pt x="904" y="1362"/>
                  </a:lnTo>
                  <a:lnTo>
                    <a:pt x="930" y="1340"/>
                  </a:lnTo>
                  <a:lnTo>
                    <a:pt x="956" y="1316"/>
                  </a:lnTo>
                  <a:lnTo>
                    <a:pt x="980" y="1290"/>
                  </a:lnTo>
                  <a:lnTo>
                    <a:pt x="1004" y="1262"/>
                  </a:lnTo>
                  <a:lnTo>
                    <a:pt x="1024" y="1234"/>
                  </a:lnTo>
                  <a:lnTo>
                    <a:pt x="1042" y="1202"/>
                  </a:lnTo>
                  <a:lnTo>
                    <a:pt x="1060" y="1168"/>
                  </a:lnTo>
                  <a:lnTo>
                    <a:pt x="1074" y="1134"/>
                  </a:lnTo>
                  <a:lnTo>
                    <a:pt x="1088" y="1098"/>
                  </a:lnTo>
                  <a:lnTo>
                    <a:pt x="1098" y="1060"/>
                  </a:lnTo>
                  <a:lnTo>
                    <a:pt x="1106" y="1022"/>
                  </a:lnTo>
                  <a:lnTo>
                    <a:pt x="1112" y="982"/>
                  </a:lnTo>
                  <a:lnTo>
                    <a:pt x="1114" y="942"/>
                  </a:lnTo>
                  <a:lnTo>
                    <a:pt x="1114" y="906"/>
                  </a:lnTo>
                  <a:lnTo>
                    <a:pt x="1104" y="922"/>
                  </a:lnTo>
                  <a:lnTo>
                    <a:pt x="1094" y="934"/>
                  </a:lnTo>
                  <a:lnTo>
                    <a:pt x="1074" y="954"/>
                  </a:lnTo>
                  <a:lnTo>
                    <a:pt x="1052" y="970"/>
                  </a:lnTo>
                  <a:lnTo>
                    <a:pt x="1030" y="982"/>
                  </a:lnTo>
                  <a:lnTo>
                    <a:pt x="1010" y="990"/>
                  </a:lnTo>
                  <a:lnTo>
                    <a:pt x="992" y="994"/>
                  </a:lnTo>
                  <a:lnTo>
                    <a:pt x="974" y="996"/>
                  </a:lnTo>
                  <a:lnTo>
                    <a:pt x="960" y="99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36563" y="5048250"/>
            <a:ext cx="800100" cy="339725"/>
            <a:chOff x="436563" y="5048250"/>
            <a:chExt cx="800100" cy="339725"/>
          </a:xfrm>
        </p:grpSpPr>
        <p:sp>
          <p:nvSpPr>
            <p:cNvPr id="29708" name="Freeform 95"/>
            <p:cNvSpPr>
              <a:spLocks noChangeAspect="1" noEditPoints="1"/>
            </p:cNvSpPr>
            <p:nvPr/>
          </p:nvSpPr>
          <p:spPr bwMode="auto">
            <a:xfrm>
              <a:off x="436563" y="5068888"/>
              <a:ext cx="255587" cy="319087"/>
            </a:xfrm>
            <a:custGeom>
              <a:avLst/>
              <a:gdLst>
                <a:gd name="T0" fmla="*/ 2147483647 w 2300"/>
                <a:gd name="T1" fmla="*/ 2147483647 h 2880"/>
                <a:gd name="T2" fmla="*/ 2147483647 w 2300"/>
                <a:gd name="T3" fmla="*/ 2147483647 h 2880"/>
                <a:gd name="T4" fmla="*/ 2147483647 w 2300"/>
                <a:gd name="T5" fmla="*/ 2147483647 h 2880"/>
                <a:gd name="T6" fmla="*/ 2147483647 w 2300"/>
                <a:gd name="T7" fmla="*/ 2147483647 h 2880"/>
                <a:gd name="T8" fmla="*/ 2147483647 w 2300"/>
                <a:gd name="T9" fmla="*/ 2147483647 h 2880"/>
                <a:gd name="T10" fmla="*/ 2147483647 w 2300"/>
                <a:gd name="T11" fmla="*/ 2147483647 h 2880"/>
                <a:gd name="T12" fmla="*/ 2147483647 w 2300"/>
                <a:gd name="T13" fmla="*/ 2147483647 h 2880"/>
                <a:gd name="T14" fmla="*/ 2147483647 w 2300"/>
                <a:gd name="T15" fmla="*/ 2147483647 h 2880"/>
                <a:gd name="T16" fmla="*/ 2147483647 w 2300"/>
                <a:gd name="T17" fmla="*/ 2147483647 h 2880"/>
                <a:gd name="T18" fmla="*/ 2147483647 w 2300"/>
                <a:gd name="T19" fmla="*/ 2147483647 h 2880"/>
                <a:gd name="T20" fmla="*/ 2147483647 w 2300"/>
                <a:gd name="T21" fmla="*/ 2147483647 h 2880"/>
                <a:gd name="T22" fmla="*/ 2147483647 w 2300"/>
                <a:gd name="T23" fmla="*/ 2147483647 h 2880"/>
                <a:gd name="T24" fmla="*/ 2147483647 w 2300"/>
                <a:gd name="T25" fmla="*/ 2147483647 h 2880"/>
                <a:gd name="T26" fmla="*/ 2147483647 w 2300"/>
                <a:gd name="T27" fmla="*/ 2147483647 h 2880"/>
                <a:gd name="T28" fmla="*/ 2147483647 w 2300"/>
                <a:gd name="T29" fmla="*/ 2147483647 h 2880"/>
                <a:gd name="T30" fmla="*/ 2147483647 w 2300"/>
                <a:gd name="T31" fmla="*/ 2147483647 h 2880"/>
                <a:gd name="T32" fmla="*/ 2147483647 w 2300"/>
                <a:gd name="T33" fmla="*/ 2147483647 h 2880"/>
                <a:gd name="T34" fmla="*/ 2147483647 w 2300"/>
                <a:gd name="T35" fmla="*/ 2147483647 h 2880"/>
                <a:gd name="T36" fmla="*/ 2147483647 w 2300"/>
                <a:gd name="T37" fmla="*/ 2147483647 h 2880"/>
                <a:gd name="T38" fmla="*/ 2147483647 w 2300"/>
                <a:gd name="T39" fmla="*/ 2147483647 h 2880"/>
                <a:gd name="T40" fmla="*/ 2147483647 w 2300"/>
                <a:gd name="T41" fmla="*/ 2147483647 h 2880"/>
                <a:gd name="T42" fmla="*/ 0 w 2300"/>
                <a:gd name="T43" fmla="*/ 2147483647 h 2880"/>
                <a:gd name="T44" fmla="*/ 2147483647 w 2300"/>
                <a:gd name="T45" fmla="*/ 2147483647 h 2880"/>
                <a:gd name="T46" fmla="*/ 2147483647 w 2300"/>
                <a:gd name="T47" fmla="*/ 2147483647 h 2880"/>
                <a:gd name="T48" fmla="*/ 2147483647 w 2300"/>
                <a:gd name="T49" fmla="*/ 2147483647 h 2880"/>
                <a:gd name="T50" fmla="*/ 2147483647 w 2300"/>
                <a:gd name="T51" fmla="*/ 2147483647 h 2880"/>
                <a:gd name="T52" fmla="*/ 2147483647 w 2300"/>
                <a:gd name="T53" fmla="*/ 2147483647 h 2880"/>
                <a:gd name="T54" fmla="*/ 2147483647 w 2300"/>
                <a:gd name="T55" fmla="*/ 2147483647 h 2880"/>
                <a:gd name="T56" fmla="*/ 2147483647 w 2300"/>
                <a:gd name="T57" fmla="*/ 2147483647 h 2880"/>
                <a:gd name="T58" fmla="*/ 2147483647 w 2300"/>
                <a:gd name="T59" fmla="*/ 2147483647 h 2880"/>
                <a:gd name="T60" fmla="*/ 2147483647 w 2300"/>
                <a:gd name="T61" fmla="*/ 2147483647 h 2880"/>
                <a:gd name="T62" fmla="*/ 2147483647 w 2300"/>
                <a:gd name="T63" fmla="*/ 2147483647 h 2880"/>
                <a:gd name="T64" fmla="*/ 2147483647 w 2300"/>
                <a:gd name="T65" fmla="*/ 2147483647 h 2880"/>
                <a:gd name="T66" fmla="*/ 2147483647 w 2300"/>
                <a:gd name="T67" fmla="*/ 2147483647 h 2880"/>
                <a:gd name="T68" fmla="*/ 2147483647 w 2300"/>
                <a:gd name="T69" fmla="*/ 2147483647 h 2880"/>
                <a:gd name="T70" fmla="*/ 2147483647 w 2300"/>
                <a:gd name="T71" fmla="*/ 2147483647 h 2880"/>
                <a:gd name="T72" fmla="*/ 2147483647 w 2300"/>
                <a:gd name="T73" fmla="*/ 2147483647 h 2880"/>
                <a:gd name="T74" fmla="*/ 2147483647 w 2300"/>
                <a:gd name="T75" fmla="*/ 2147483647 h 2880"/>
                <a:gd name="T76" fmla="*/ 2147483647 w 2300"/>
                <a:gd name="T77" fmla="*/ 2147483647 h 2880"/>
                <a:gd name="T78" fmla="*/ 2147483647 w 2300"/>
                <a:gd name="T79" fmla="*/ 2147483647 h 2880"/>
                <a:gd name="T80" fmla="*/ 2147483647 w 2300"/>
                <a:gd name="T81" fmla="*/ 2147483647 h 2880"/>
                <a:gd name="T82" fmla="*/ 2147483647 w 2300"/>
                <a:gd name="T83" fmla="*/ 2147483647 h 2880"/>
                <a:gd name="T84" fmla="*/ 2147483647 w 2300"/>
                <a:gd name="T85" fmla="*/ 2147483647 h 2880"/>
                <a:gd name="T86" fmla="*/ 2147483647 w 2300"/>
                <a:gd name="T87" fmla="*/ 2147483647 h 2880"/>
                <a:gd name="T88" fmla="*/ 2147483647 w 2300"/>
                <a:gd name="T89" fmla="*/ 2147483647 h 2880"/>
                <a:gd name="T90" fmla="*/ 2147483647 w 2300"/>
                <a:gd name="T91" fmla="*/ 2147483647 h 2880"/>
                <a:gd name="T92" fmla="*/ 2147483647 w 2300"/>
                <a:gd name="T93" fmla="*/ 2147483647 h 2880"/>
                <a:gd name="T94" fmla="*/ 2147483647 w 2300"/>
                <a:gd name="T95" fmla="*/ 2147483647 h 2880"/>
                <a:gd name="T96" fmla="*/ 2147483647 w 2300"/>
                <a:gd name="T97" fmla="*/ 2147483647 h 2880"/>
                <a:gd name="T98" fmla="*/ 2147483647 w 2300"/>
                <a:gd name="T99" fmla="*/ 2147483647 h 2880"/>
                <a:gd name="T100" fmla="*/ 2147483647 w 2300"/>
                <a:gd name="T101" fmla="*/ 2147483647 h 2880"/>
                <a:gd name="T102" fmla="*/ 2147483647 w 2300"/>
                <a:gd name="T103" fmla="*/ 2147483647 h 2880"/>
                <a:gd name="T104" fmla="*/ 2147483647 w 2300"/>
                <a:gd name="T105" fmla="*/ 2147483647 h 2880"/>
                <a:gd name="T106" fmla="*/ 2147483647 w 2300"/>
                <a:gd name="T107" fmla="*/ 2147483647 h 2880"/>
                <a:gd name="T108" fmla="*/ 2147483647 w 2300"/>
                <a:gd name="T109" fmla="*/ 2147483647 h 2880"/>
                <a:gd name="T110" fmla="*/ 2147483647 w 2300"/>
                <a:gd name="T111" fmla="*/ 2147483647 h 2880"/>
                <a:gd name="T112" fmla="*/ 2147483647 w 2300"/>
                <a:gd name="T113" fmla="*/ 2147483647 h 2880"/>
                <a:gd name="T114" fmla="*/ 2147483647 w 2300"/>
                <a:gd name="T115" fmla="*/ 2147483647 h 2880"/>
                <a:gd name="T116" fmla="*/ 2147483647 w 2300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0"/>
                <a:gd name="T178" fmla="*/ 0 h 2880"/>
                <a:gd name="T179" fmla="*/ 2300 w 2300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0" h="2880">
                  <a:moveTo>
                    <a:pt x="1116" y="528"/>
                  </a:moveTo>
                  <a:lnTo>
                    <a:pt x="1116" y="528"/>
                  </a:lnTo>
                  <a:lnTo>
                    <a:pt x="1116" y="506"/>
                  </a:lnTo>
                  <a:lnTo>
                    <a:pt x="1122" y="482"/>
                  </a:lnTo>
                  <a:lnTo>
                    <a:pt x="1130" y="460"/>
                  </a:lnTo>
                  <a:lnTo>
                    <a:pt x="1142" y="440"/>
                  </a:lnTo>
                  <a:lnTo>
                    <a:pt x="1156" y="422"/>
                  </a:lnTo>
                  <a:lnTo>
                    <a:pt x="1172" y="408"/>
                  </a:lnTo>
                  <a:lnTo>
                    <a:pt x="1188" y="396"/>
                  </a:lnTo>
                  <a:lnTo>
                    <a:pt x="1208" y="388"/>
                  </a:lnTo>
                  <a:lnTo>
                    <a:pt x="1226" y="386"/>
                  </a:lnTo>
                  <a:lnTo>
                    <a:pt x="1244" y="388"/>
                  </a:lnTo>
                  <a:lnTo>
                    <a:pt x="1258" y="394"/>
                  </a:lnTo>
                  <a:lnTo>
                    <a:pt x="1272" y="406"/>
                  </a:lnTo>
                  <a:lnTo>
                    <a:pt x="1284" y="420"/>
                  </a:lnTo>
                  <a:lnTo>
                    <a:pt x="1292" y="436"/>
                  </a:lnTo>
                  <a:lnTo>
                    <a:pt x="1298" y="456"/>
                  </a:lnTo>
                  <a:lnTo>
                    <a:pt x="1300" y="480"/>
                  </a:lnTo>
                  <a:lnTo>
                    <a:pt x="1298" y="504"/>
                  </a:lnTo>
                  <a:lnTo>
                    <a:pt x="1292" y="526"/>
                  </a:lnTo>
                  <a:lnTo>
                    <a:pt x="1284" y="548"/>
                  </a:lnTo>
                  <a:lnTo>
                    <a:pt x="1272" y="568"/>
                  </a:lnTo>
                  <a:lnTo>
                    <a:pt x="1258" y="586"/>
                  </a:lnTo>
                  <a:lnTo>
                    <a:pt x="1244" y="600"/>
                  </a:lnTo>
                  <a:lnTo>
                    <a:pt x="1226" y="612"/>
                  </a:lnTo>
                  <a:lnTo>
                    <a:pt x="1208" y="620"/>
                  </a:lnTo>
                  <a:lnTo>
                    <a:pt x="1188" y="622"/>
                  </a:lnTo>
                  <a:lnTo>
                    <a:pt x="1172" y="620"/>
                  </a:lnTo>
                  <a:lnTo>
                    <a:pt x="1156" y="614"/>
                  </a:lnTo>
                  <a:lnTo>
                    <a:pt x="1142" y="604"/>
                  </a:lnTo>
                  <a:lnTo>
                    <a:pt x="1130" y="590"/>
                  </a:lnTo>
                  <a:lnTo>
                    <a:pt x="1122" y="572"/>
                  </a:lnTo>
                  <a:lnTo>
                    <a:pt x="1116" y="552"/>
                  </a:lnTo>
                  <a:lnTo>
                    <a:pt x="1116" y="528"/>
                  </a:lnTo>
                  <a:close/>
                  <a:moveTo>
                    <a:pt x="422" y="1580"/>
                  </a:moveTo>
                  <a:lnTo>
                    <a:pt x="422" y="1580"/>
                  </a:lnTo>
                  <a:lnTo>
                    <a:pt x="404" y="1588"/>
                  </a:lnTo>
                  <a:lnTo>
                    <a:pt x="386" y="1598"/>
                  </a:lnTo>
                  <a:lnTo>
                    <a:pt x="372" y="1614"/>
                  </a:lnTo>
                  <a:lnTo>
                    <a:pt x="358" y="1630"/>
                  </a:lnTo>
                  <a:lnTo>
                    <a:pt x="346" y="1650"/>
                  </a:lnTo>
                  <a:lnTo>
                    <a:pt x="338" y="1672"/>
                  </a:lnTo>
                  <a:lnTo>
                    <a:pt x="332" y="1696"/>
                  </a:lnTo>
                  <a:lnTo>
                    <a:pt x="330" y="1720"/>
                  </a:lnTo>
                  <a:lnTo>
                    <a:pt x="332" y="1742"/>
                  </a:lnTo>
                  <a:lnTo>
                    <a:pt x="338" y="1762"/>
                  </a:lnTo>
                  <a:lnTo>
                    <a:pt x="346" y="1780"/>
                  </a:lnTo>
                  <a:lnTo>
                    <a:pt x="358" y="1794"/>
                  </a:lnTo>
                  <a:lnTo>
                    <a:pt x="372" y="1804"/>
                  </a:lnTo>
                  <a:lnTo>
                    <a:pt x="386" y="1810"/>
                  </a:lnTo>
                  <a:lnTo>
                    <a:pt x="404" y="1812"/>
                  </a:lnTo>
                  <a:lnTo>
                    <a:pt x="422" y="1810"/>
                  </a:lnTo>
                  <a:lnTo>
                    <a:pt x="442" y="1802"/>
                  </a:lnTo>
                  <a:lnTo>
                    <a:pt x="458" y="1792"/>
                  </a:lnTo>
                  <a:lnTo>
                    <a:pt x="474" y="1776"/>
                  </a:lnTo>
                  <a:lnTo>
                    <a:pt x="488" y="1758"/>
                  </a:lnTo>
                  <a:lnTo>
                    <a:pt x="500" y="1738"/>
                  </a:lnTo>
                  <a:lnTo>
                    <a:pt x="508" y="1718"/>
                  </a:lnTo>
                  <a:lnTo>
                    <a:pt x="514" y="1694"/>
                  </a:lnTo>
                  <a:lnTo>
                    <a:pt x="516" y="1670"/>
                  </a:lnTo>
                  <a:lnTo>
                    <a:pt x="514" y="1648"/>
                  </a:lnTo>
                  <a:lnTo>
                    <a:pt x="508" y="1628"/>
                  </a:lnTo>
                  <a:lnTo>
                    <a:pt x="500" y="1610"/>
                  </a:lnTo>
                  <a:lnTo>
                    <a:pt x="488" y="1596"/>
                  </a:lnTo>
                  <a:lnTo>
                    <a:pt x="474" y="1586"/>
                  </a:lnTo>
                  <a:lnTo>
                    <a:pt x="458" y="1580"/>
                  </a:lnTo>
                  <a:lnTo>
                    <a:pt x="442" y="1578"/>
                  </a:lnTo>
                  <a:lnTo>
                    <a:pt x="422" y="1580"/>
                  </a:lnTo>
                  <a:close/>
                  <a:moveTo>
                    <a:pt x="1208" y="2350"/>
                  </a:moveTo>
                  <a:lnTo>
                    <a:pt x="1208" y="2350"/>
                  </a:lnTo>
                  <a:lnTo>
                    <a:pt x="1188" y="2358"/>
                  </a:lnTo>
                  <a:lnTo>
                    <a:pt x="1172" y="2368"/>
                  </a:lnTo>
                  <a:lnTo>
                    <a:pt x="1156" y="2384"/>
                  </a:lnTo>
                  <a:lnTo>
                    <a:pt x="1142" y="2402"/>
                  </a:lnTo>
                  <a:lnTo>
                    <a:pt x="1130" y="2422"/>
                  </a:lnTo>
                  <a:lnTo>
                    <a:pt x="1122" y="2444"/>
                  </a:lnTo>
                  <a:lnTo>
                    <a:pt x="1116" y="2466"/>
                  </a:lnTo>
                  <a:lnTo>
                    <a:pt x="1116" y="2490"/>
                  </a:lnTo>
                  <a:lnTo>
                    <a:pt x="1116" y="2512"/>
                  </a:lnTo>
                  <a:lnTo>
                    <a:pt x="1122" y="2534"/>
                  </a:lnTo>
                  <a:lnTo>
                    <a:pt x="1130" y="2550"/>
                  </a:lnTo>
                  <a:lnTo>
                    <a:pt x="1142" y="2564"/>
                  </a:lnTo>
                  <a:lnTo>
                    <a:pt x="1156" y="2574"/>
                  </a:lnTo>
                  <a:lnTo>
                    <a:pt x="1172" y="2582"/>
                  </a:lnTo>
                  <a:lnTo>
                    <a:pt x="1188" y="2584"/>
                  </a:lnTo>
                  <a:lnTo>
                    <a:pt x="1208" y="2580"/>
                  </a:lnTo>
                  <a:lnTo>
                    <a:pt x="1226" y="2574"/>
                  </a:lnTo>
                  <a:lnTo>
                    <a:pt x="1244" y="2562"/>
                  </a:lnTo>
                  <a:lnTo>
                    <a:pt x="1258" y="2548"/>
                  </a:lnTo>
                  <a:lnTo>
                    <a:pt x="1272" y="2530"/>
                  </a:lnTo>
                  <a:lnTo>
                    <a:pt x="1284" y="2510"/>
                  </a:lnTo>
                  <a:lnTo>
                    <a:pt x="1292" y="2488"/>
                  </a:lnTo>
                  <a:lnTo>
                    <a:pt x="1298" y="2464"/>
                  </a:lnTo>
                  <a:lnTo>
                    <a:pt x="1300" y="2440"/>
                  </a:lnTo>
                  <a:lnTo>
                    <a:pt x="1298" y="2418"/>
                  </a:lnTo>
                  <a:lnTo>
                    <a:pt x="1292" y="2398"/>
                  </a:lnTo>
                  <a:lnTo>
                    <a:pt x="1284" y="2380"/>
                  </a:lnTo>
                  <a:lnTo>
                    <a:pt x="1272" y="2366"/>
                  </a:lnTo>
                  <a:lnTo>
                    <a:pt x="1258" y="2356"/>
                  </a:lnTo>
                  <a:lnTo>
                    <a:pt x="1244" y="2350"/>
                  </a:lnTo>
                  <a:lnTo>
                    <a:pt x="1226" y="2348"/>
                  </a:lnTo>
                  <a:lnTo>
                    <a:pt x="1208" y="2350"/>
                  </a:lnTo>
                  <a:close/>
                  <a:moveTo>
                    <a:pt x="2300" y="1192"/>
                  </a:moveTo>
                  <a:lnTo>
                    <a:pt x="2300" y="1192"/>
                  </a:lnTo>
                  <a:lnTo>
                    <a:pt x="2298" y="1262"/>
                  </a:lnTo>
                  <a:lnTo>
                    <a:pt x="2294" y="1334"/>
                  </a:lnTo>
                  <a:lnTo>
                    <a:pt x="2286" y="1404"/>
                  </a:lnTo>
                  <a:lnTo>
                    <a:pt x="2276" y="1472"/>
                  </a:lnTo>
                  <a:lnTo>
                    <a:pt x="2264" y="1542"/>
                  </a:lnTo>
                  <a:lnTo>
                    <a:pt x="2250" y="1610"/>
                  </a:lnTo>
                  <a:lnTo>
                    <a:pt x="2232" y="1678"/>
                  </a:lnTo>
                  <a:lnTo>
                    <a:pt x="2214" y="1746"/>
                  </a:lnTo>
                  <a:lnTo>
                    <a:pt x="2192" y="1812"/>
                  </a:lnTo>
                  <a:lnTo>
                    <a:pt x="2168" y="1878"/>
                  </a:lnTo>
                  <a:lnTo>
                    <a:pt x="2140" y="1942"/>
                  </a:lnTo>
                  <a:lnTo>
                    <a:pt x="2112" y="2004"/>
                  </a:lnTo>
                  <a:lnTo>
                    <a:pt x="2082" y="2066"/>
                  </a:lnTo>
                  <a:lnTo>
                    <a:pt x="2050" y="2126"/>
                  </a:lnTo>
                  <a:lnTo>
                    <a:pt x="2016" y="2186"/>
                  </a:lnTo>
                  <a:lnTo>
                    <a:pt x="1978" y="2242"/>
                  </a:lnTo>
                  <a:lnTo>
                    <a:pt x="1940" y="2298"/>
                  </a:lnTo>
                  <a:lnTo>
                    <a:pt x="1902" y="2352"/>
                  </a:lnTo>
                  <a:lnTo>
                    <a:pt x="1860" y="2402"/>
                  </a:lnTo>
                  <a:lnTo>
                    <a:pt x="1818" y="2452"/>
                  </a:lnTo>
                  <a:lnTo>
                    <a:pt x="1772" y="2500"/>
                  </a:lnTo>
                  <a:lnTo>
                    <a:pt x="1728" y="2546"/>
                  </a:lnTo>
                  <a:lnTo>
                    <a:pt x="1680" y="2588"/>
                  </a:lnTo>
                  <a:lnTo>
                    <a:pt x="1632" y="2628"/>
                  </a:lnTo>
                  <a:lnTo>
                    <a:pt x="1582" y="2666"/>
                  </a:lnTo>
                  <a:lnTo>
                    <a:pt x="1532" y="2700"/>
                  </a:lnTo>
                  <a:lnTo>
                    <a:pt x="1480" y="2734"/>
                  </a:lnTo>
                  <a:lnTo>
                    <a:pt x="1428" y="2762"/>
                  </a:lnTo>
                  <a:lnTo>
                    <a:pt x="1374" y="2790"/>
                  </a:lnTo>
                  <a:lnTo>
                    <a:pt x="1318" y="2812"/>
                  </a:lnTo>
                  <a:lnTo>
                    <a:pt x="1264" y="2832"/>
                  </a:lnTo>
                  <a:lnTo>
                    <a:pt x="1208" y="2850"/>
                  </a:lnTo>
                  <a:lnTo>
                    <a:pt x="1168" y="2858"/>
                  </a:lnTo>
                  <a:lnTo>
                    <a:pt x="1130" y="2866"/>
                  </a:lnTo>
                  <a:lnTo>
                    <a:pt x="1090" y="2872"/>
                  </a:lnTo>
                  <a:lnTo>
                    <a:pt x="1052" y="2876"/>
                  </a:lnTo>
                  <a:lnTo>
                    <a:pt x="1016" y="2880"/>
                  </a:lnTo>
                  <a:lnTo>
                    <a:pt x="978" y="2880"/>
                  </a:lnTo>
                  <a:lnTo>
                    <a:pt x="942" y="2880"/>
                  </a:lnTo>
                  <a:lnTo>
                    <a:pt x="904" y="2876"/>
                  </a:lnTo>
                  <a:lnTo>
                    <a:pt x="870" y="2872"/>
                  </a:lnTo>
                  <a:lnTo>
                    <a:pt x="834" y="2866"/>
                  </a:lnTo>
                  <a:lnTo>
                    <a:pt x="800" y="2858"/>
                  </a:lnTo>
                  <a:lnTo>
                    <a:pt x="766" y="2850"/>
                  </a:lnTo>
                  <a:lnTo>
                    <a:pt x="732" y="2838"/>
                  </a:lnTo>
                  <a:lnTo>
                    <a:pt x="698" y="2826"/>
                  </a:lnTo>
                  <a:lnTo>
                    <a:pt x="666" y="2812"/>
                  </a:lnTo>
                  <a:lnTo>
                    <a:pt x="634" y="2798"/>
                  </a:lnTo>
                  <a:lnTo>
                    <a:pt x="634" y="2800"/>
                  </a:lnTo>
                  <a:lnTo>
                    <a:pt x="596" y="2780"/>
                  </a:lnTo>
                  <a:lnTo>
                    <a:pt x="556" y="2756"/>
                  </a:lnTo>
                  <a:lnTo>
                    <a:pt x="514" y="2728"/>
                  </a:lnTo>
                  <a:lnTo>
                    <a:pt x="472" y="2696"/>
                  </a:lnTo>
                  <a:lnTo>
                    <a:pt x="432" y="2666"/>
                  </a:lnTo>
                  <a:lnTo>
                    <a:pt x="394" y="2634"/>
                  </a:lnTo>
                  <a:lnTo>
                    <a:pt x="360" y="2604"/>
                  </a:lnTo>
                  <a:lnTo>
                    <a:pt x="332" y="2578"/>
                  </a:lnTo>
                  <a:lnTo>
                    <a:pt x="330" y="2576"/>
                  </a:lnTo>
                  <a:lnTo>
                    <a:pt x="324" y="2570"/>
                  </a:lnTo>
                  <a:lnTo>
                    <a:pt x="324" y="2568"/>
                  </a:lnTo>
                  <a:lnTo>
                    <a:pt x="288" y="2532"/>
                  </a:lnTo>
                  <a:lnTo>
                    <a:pt x="252" y="2490"/>
                  </a:lnTo>
                  <a:lnTo>
                    <a:pt x="220" y="2448"/>
                  </a:lnTo>
                  <a:lnTo>
                    <a:pt x="190" y="2402"/>
                  </a:lnTo>
                  <a:lnTo>
                    <a:pt x="160" y="2354"/>
                  </a:lnTo>
                  <a:lnTo>
                    <a:pt x="134" y="2304"/>
                  </a:lnTo>
                  <a:lnTo>
                    <a:pt x="110" y="2252"/>
                  </a:lnTo>
                  <a:lnTo>
                    <a:pt x="88" y="2198"/>
                  </a:lnTo>
                  <a:lnTo>
                    <a:pt x="68" y="2140"/>
                  </a:lnTo>
                  <a:lnTo>
                    <a:pt x="50" y="2082"/>
                  </a:lnTo>
                  <a:lnTo>
                    <a:pt x="36" y="2020"/>
                  </a:lnTo>
                  <a:lnTo>
                    <a:pt x="24" y="1958"/>
                  </a:lnTo>
                  <a:lnTo>
                    <a:pt x="14" y="1894"/>
                  </a:lnTo>
                  <a:lnTo>
                    <a:pt x="6" y="1826"/>
                  </a:lnTo>
                  <a:lnTo>
                    <a:pt x="2" y="1758"/>
                  </a:lnTo>
                  <a:lnTo>
                    <a:pt x="0" y="1688"/>
                  </a:lnTo>
                  <a:lnTo>
                    <a:pt x="2" y="1618"/>
                  </a:lnTo>
                  <a:lnTo>
                    <a:pt x="6" y="1548"/>
                  </a:lnTo>
                  <a:lnTo>
                    <a:pt x="14" y="1478"/>
                  </a:lnTo>
                  <a:lnTo>
                    <a:pt x="24" y="1408"/>
                  </a:lnTo>
                  <a:lnTo>
                    <a:pt x="36" y="1338"/>
                  </a:lnTo>
                  <a:lnTo>
                    <a:pt x="50" y="1270"/>
                  </a:lnTo>
                  <a:lnTo>
                    <a:pt x="68" y="1202"/>
                  </a:lnTo>
                  <a:lnTo>
                    <a:pt x="86" y="1134"/>
                  </a:lnTo>
                  <a:lnTo>
                    <a:pt x="108" y="1068"/>
                  </a:lnTo>
                  <a:lnTo>
                    <a:pt x="132" y="1002"/>
                  </a:lnTo>
                  <a:lnTo>
                    <a:pt x="160" y="938"/>
                  </a:lnTo>
                  <a:lnTo>
                    <a:pt x="188" y="876"/>
                  </a:lnTo>
                  <a:lnTo>
                    <a:pt x="218" y="814"/>
                  </a:lnTo>
                  <a:lnTo>
                    <a:pt x="250" y="754"/>
                  </a:lnTo>
                  <a:lnTo>
                    <a:pt x="284" y="696"/>
                  </a:lnTo>
                  <a:lnTo>
                    <a:pt x="320" y="638"/>
                  </a:lnTo>
                  <a:lnTo>
                    <a:pt x="358" y="582"/>
                  </a:lnTo>
                  <a:lnTo>
                    <a:pt x="398" y="530"/>
                  </a:lnTo>
                  <a:lnTo>
                    <a:pt x="440" y="478"/>
                  </a:lnTo>
                  <a:lnTo>
                    <a:pt x="482" y="428"/>
                  </a:lnTo>
                  <a:lnTo>
                    <a:pt x="526" y="380"/>
                  </a:lnTo>
                  <a:lnTo>
                    <a:pt x="572" y="336"/>
                  </a:lnTo>
                  <a:lnTo>
                    <a:pt x="620" y="292"/>
                  </a:lnTo>
                  <a:lnTo>
                    <a:pt x="668" y="252"/>
                  </a:lnTo>
                  <a:lnTo>
                    <a:pt x="718" y="214"/>
                  </a:lnTo>
                  <a:lnTo>
                    <a:pt x="768" y="180"/>
                  </a:lnTo>
                  <a:lnTo>
                    <a:pt x="820" y="148"/>
                  </a:lnTo>
                  <a:lnTo>
                    <a:pt x="872" y="118"/>
                  </a:lnTo>
                  <a:lnTo>
                    <a:pt x="926" y="92"/>
                  </a:lnTo>
                  <a:lnTo>
                    <a:pt x="982" y="68"/>
                  </a:lnTo>
                  <a:lnTo>
                    <a:pt x="1036" y="48"/>
                  </a:lnTo>
                  <a:lnTo>
                    <a:pt x="1092" y="32"/>
                  </a:lnTo>
                  <a:lnTo>
                    <a:pt x="1130" y="22"/>
                  </a:lnTo>
                  <a:lnTo>
                    <a:pt x="1168" y="14"/>
                  </a:lnTo>
                  <a:lnTo>
                    <a:pt x="1204" y="8"/>
                  </a:lnTo>
                  <a:lnTo>
                    <a:pt x="1240" y="4"/>
                  </a:lnTo>
                  <a:lnTo>
                    <a:pt x="1278" y="2"/>
                  </a:lnTo>
                  <a:lnTo>
                    <a:pt x="1312" y="0"/>
                  </a:lnTo>
                  <a:lnTo>
                    <a:pt x="1348" y="0"/>
                  </a:lnTo>
                  <a:lnTo>
                    <a:pt x="1384" y="2"/>
                  </a:lnTo>
                  <a:lnTo>
                    <a:pt x="1418" y="6"/>
                  </a:lnTo>
                  <a:lnTo>
                    <a:pt x="1452" y="10"/>
                  </a:lnTo>
                  <a:lnTo>
                    <a:pt x="1486" y="18"/>
                  </a:lnTo>
                  <a:lnTo>
                    <a:pt x="1518" y="26"/>
                  </a:lnTo>
                  <a:lnTo>
                    <a:pt x="1550" y="34"/>
                  </a:lnTo>
                  <a:lnTo>
                    <a:pt x="1582" y="46"/>
                  </a:lnTo>
                  <a:lnTo>
                    <a:pt x="1614" y="58"/>
                  </a:lnTo>
                  <a:lnTo>
                    <a:pt x="1644" y="70"/>
                  </a:lnTo>
                  <a:lnTo>
                    <a:pt x="1676" y="88"/>
                  </a:lnTo>
                  <a:lnTo>
                    <a:pt x="1714" y="110"/>
                  </a:lnTo>
                  <a:lnTo>
                    <a:pt x="1750" y="132"/>
                  </a:lnTo>
                  <a:lnTo>
                    <a:pt x="1782" y="154"/>
                  </a:lnTo>
                  <a:lnTo>
                    <a:pt x="1840" y="196"/>
                  </a:lnTo>
                  <a:lnTo>
                    <a:pt x="1892" y="238"/>
                  </a:lnTo>
                  <a:lnTo>
                    <a:pt x="1936" y="274"/>
                  </a:lnTo>
                  <a:lnTo>
                    <a:pt x="1968" y="304"/>
                  </a:lnTo>
                  <a:lnTo>
                    <a:pt x="2004" y="340"/>
                  </a:lnTo>
                  <a:lnTo>
                    <a:pt x="2040" y="382"/>
                  </a:lnTo>
                  <a:lnTo>
                    <a:pt x="2074" y="424"/>
                  </a:lnTo>
                  <a:lnTo>
                    <a:pt x="2106" y="470"/>
                  </a:lnTo>
                  <a:lnTo>
                    <a:pt x="2134" y="518"/>
                  </a:lnTo>
                  <a:lnTo>
                    <a:pt x="2162" y="568"/>
                  </a:lnTo>
                  <a:lnTo>
                    <a:pt x="2186" y="622"/>
                  </a:lnTo>
                  <a:lnTo>
                    <a:pt x="2210" y="676"/>
                  </a:lnTo>
                  <a:lnTo>
                    <a:pt x="2230" y="734"/>
                  </a:lnTo>
                  <a:lnTo>
                    <a:pt x="2248" y="794"/>
                  </a:lnTo>
                  <a:lnTo>
                    <a:pt x="2264" y="856"/>
                  </a:lnTo>
                  <a:lnTo>
                    <a:pt x="2276" y="918"/>
                  </a:lnTo>
                  <a:lnTo>
                    <a:pt x="2286" y="984"/>
                  </a:lnTo>
                  <a:lnTo>
                    <a:pt x="2294" y="1052"/>
                  </a:lnTo>
                  <a:lnTo>
                    <a:pt x="2298" y="1122"/>
                  </a:lnTo>
                  <a:lnTo>
                    <a:pt x="2300" y="1192"/>
                  </a:lnTo>
                  <a:close/>
                  <a:moveTo>
                    <a:pt x="2176" y="1226"/>
                  </a:moveTo>
                  <a:lnTo>
                    <a:pt x="2176" y="1226"/>
                  </a:lnTo>
                  <a:lnTo>
                    <a:pt x="2174" y="1164"/>
                  </a:lnTo>
                  <a:lnTo>
                    <a:pt x="2170" y="1102"/>
                  </a:lnTo>
                  <a:lnTo>
                    <a:pt x="2164" y="1044"/>
                  </a:lnTo>
                  <a:lnTo>
                    <a:pt x="2156" y="986"/>
                  </a:lnTo>
                  <a:lnTo>
                    <a:pt x="2146" y="932"/>
                  </a:lnTo>
                  <a:lnTo>
                    <a:pt x="2132" y="878"/>
                  </a:lnTo>
                  <a:lnTo>
                    <a:pt x="2118" y="826"/>
                  </a:lnTo>
                  <a:lnTo>
                    <a:pt x="2100" y="774"/>
                  </a:lnTo>
                  <a:lnTo>
                    <a:pt x="2080" y="726"/>
                  </a:lnTo>
                  <a:lnTo>
                    <a:pt x="2058" y="680"/>
                  </a:lnTo>
                  <a:lnTo>
                    <a:pt x="2036" y="636"/>
                  </a:lnTo>
                  <a:lnTo>
                    <a:pt x="2010" y="594"/>
                  </a:lnTo>
                  <a:lnTo>
                    <a:pt x="1984" y="552"/>
                  </a:lnTo>
                  <a:lnTo>
                    <a:pt x="1954" y="514"/>
                  </a:lnTo>
                  <a:lnTo>
                    <a:pt x="1924" y="478"/>
                  </a:lnTo>
                  <a:lnTo>
                    <a:pt x="1892" y="446"/>
                  </a:lnTo>
                  <a:lnTo>
                    <a:pt x="1858" y="414"/>
                  </a:lnTo>
                  <a:lnTo>
                    <a:pt x="1824" y="386"/>
                  </a:lnTo>
                  <a:lnTo>
                    <a:pt x="1786" y="360"/>
                  </a:lnTo>
                  <a:lnTo>
                    <a:pt x="1748" y="336"/>
                  </a:lnTo>
                  <a:lnTo>
                    <a:pt x="1710" y="314"/>
                  </a:lnTo>
                  <a:lnTo>
                    <a:pt x="1668" y="296"/>
                  </a:lnTo>
                  <a:lnTo>
                    <a:pt x="1626" y="282"/>
                  </a:lnTo>
                  <a:lnTo>
                    <a:pt x="1584" y="268"/>
                  </a:lnTo>
                  <a:lnTo>
                    <a:pt x="1540" y="258"/>
                  </a:lnTo>
                  <a:lnTo>
                    <a:pt x="1496" y="252"/>
                  </a:lnTo>
                  <a:lnTo>
                    <a:pt x="1450" y="248"/>
                  </a:lnTo>
                  <a:lnTo>
                    <a:pt x="1402" y="246"/>
                  </a:lnTo>
                  <a:lnTo>
                    <a:pt x="1354" y="248"/>
                  </a:lnTo>
                  <a:lnTo>
                    <a:pt x="1306" y="254"/>
                  </a:lnTo>
                  <a:lnTo>
                    <a:pt x="1258" y="262"/>
                  </a:lnTo>
                  <a:lnTo>
                    <a:pt x="1208" y="274"/>
                  </a:lnTo>
                  <a:lnTo>
                    <a:pt x="1158" y="288"/>
                  </a:lnTo>
                  <a:lnTo>
                    <a:pt x="1108" y="306"/>
                  </a:lnTo>
                  <a:lnTo>
                    <a:pt x="1060" y="328"/>
                  </a:lnTo>
                  <a:lnTo>
                    <a:pt x="1012" y="350"/>
                  </a:lnTo>
                  <a:lnTo>
                    <a:pt x="966" y="376"/>
                  </a:lnTo>
                  <a:lnTo>
                    <a:pt x="920" y="406"/>
                  </a:lnTo>
                  <a:lnTo>
                    <a:pt x="874" y="436"/>
                  </a:lnTo>
                  <a:lnTo>
                    <a:pt x="830" y="470"/>
                  </a:lnTo>
                  <a:lnTo>
                    <a:pt x="788" y="506"/>
                  </a:lnTo>
                  <a:lnTo>
                    <a:pt x="746" y="544"/>
                  </a:lnTo>
                  <a:lnTo>
                    <a:pt x="706" y="584"/>
                  </a:lnTo>
                  <a:lnTo>
                    <a:pt x="666" y="626"/>
                  </a:lnTo>
                  <a:lnTo>
                    <a:pt x="628" y="670"/>
                  </a:lnTo>
                  <a:lnTo>
                    <a:pt x="592" y="716"/>
                  </a:lnTo>
                  <a:lnTo>
                    <a:pt x="556" y="764"/>
                  </a:lnTo>
                  <a:lnTo>
                    <a:pt x="522" y="812"/>
                  </a:lnTo>
                  <a:lnTo>
                    <a:pt x="490" y="864"/>
                  </a:lnTo>
                  <a:lnTo>
                    <a:pt x="460" y="916"/>
                  </a:lnTo>
                  <a:lnTo>
                    <a:pt x="432" y="968"/>
                  </a:lnTo>
                  <a:lnTo>
                    <a:pt x="404" y="1024"/>
                  </a:lnTo>
                  <a:lnTo>
                    <a:pt x="380" y="1080"/>
                  </a:lnTo>
                  <a:lnTo>
                    <a:pt x="356" y="1136"/>
                  </a:lnTo>
                  <a:lnTo>
                    <a:pt x="334" y="1194"/>
                  </a:lnTo>
                  <a:lnTo>
                    <a:pt x="314" y="1254"/>
                  </a:lnTo>
                  <a:lnTo>
                    <a:pt x="298" y="1312"/>
                  </a:lnTo>
                  <a:lnTo>
                    <a:pt x="282" y="1372"/>
                  </a:lnTo>
                  <a:lnTo>
                    <a:pt x="270" y="1434"/>
                  </a:lnTo>
                  <a:lnTo>
                    <a:pt x="258" y="1496"/>
                  </a:lnTo>
                  <a:lnTo>
                    <a:pt x="250" y="1558"/>
                  </a:lnTo>
                  <a:lnTo>
                    <a:pt x="244" y="1620"/>
                  </a:lnTo>
                  <a:lnTo>
                    <a:pt x="240" y="1682"/>
                  </a:lnTo>
                  <a:lnTo>
                    <a:pt x="238" y="1744"/>
                  </a:lnTo>
                  <a:lnTo>
                    <a:pt x="240" y="1806"/>
                  </a:lnTo>
                  <a:lnTo>
                    <a:pt x="244" y="1866"/>
                  </a:lnTo>
                  <a:lnTo>
                    <a:pt x="250" y="1926"/>
                  </a:lnTo>
                  <a:lnTo>
                    <a:pt x="258" y="1982"/>
                  </a:lnTo>
                  <a:lnTo>
                    <a:pt x="270" y="2038"/>
                  </a:lnTo>
                  <a:lnTo>
                    <a:pt x="282" y="2092"/>
                  </a:lnTo>
                  <a:lnTo>
                    <a:pt x="298" y="2144"/>
                  </a:lnTo>
                  <a:lnTo>
                    <a:pt x="314" y="2194"/>
                  </a:lnTo>
                  <a:lnTo>
                    <a:pt x="334" y="2244"/>
                  </a:lnTo>
                  <a:lnTo>
                    <a:pt x="356" y="2290"/>
                  </a:lnTo>
                  <a:lnTo>
                    <a:pt x="380" y="2334"/>
                  </a:lnTo>
                  <a:lnTo>
                    <a:pt x="404" y="2376"/>
                  </a:lnTo>
                  <a:lnTo>
                    <a:pt x="432" y="2416"/>
                  </a:lnTo>
                  <a:lnTo>
                    <a:pt x="460" y="2454"/>
                  </a:lnTo>
                  <a:lnTo>
                    <a:pt x="490" y="2490"/>
                  </a:lnTo>
                  <a:lnTo>
                    <a:pt x="522" y="2524"/>
                  </a:lnTo>
                  <a:lnTo>
                    <a:pt x="556" y="2556"/>
                  </a:lnTo>
                  <a:lnTo>
                    <a:pt x="592" y="2584"/>
                  </a:lnTo>
                  <a:lnTo>
                    <a:pt x="628" y="2610"/>
                  </a:lnTo>
                  <a:lnTo>
                    <a:pt x="666" y="2634"/>
                  </a:lnTo>
                  <a:lnTo>
                    <a:pt x="706" y="2654"/>
                  </a:lnTo>
                  <a:lnTo>
                    <a:pt x="746" y="2672"/>
                  </a:lnTo>
                  <a:lnTo>
                    <a:pt x="788" y="2688"/>
                  </a:lnTo>
                  <a:lnTo>
                    <a:pt x="830" y="2702"/>
                  </a:lnTo>
                  <a:lnTo>
                    <a:pt x="874" y="2712"/>
                  </a:lnTo>
                  <a:lnTo>
                    <a:pt x="920" y="2718"/>
                  </a:lnTo>
                  <a:lnTo>
                    <a:pt x="966" y="2722"/>
                  </a:lnTo>
                  <a:lnTo>
                    <a:pt x="1012" y="2724"/>
                  </a:lnTo>
                  <a:lnTo>
                    <a:pt x="1060" y="2722"/>
                  </a:lnTo>
                  <a:lnTo>
                    <a:pt x="1108" y="2716"/>
                  </a:lnTo>
                  <a:lnTo>
                    <a:pt x="1158" y="2708"/>
                  </a:lnTo>
                  <a:lnTo>
                    <a:pt x="1208" y="2696"/>
                  </a:lnTo>
                  <a:lnTo>
                    <a:pt x="1258" y="2680"/>
                  </a:lnTo>
                  <a:lnTo>
                    <a:pt x="1306" y="2662"/>
                  </a:lnTo>
                  <a:lnTo>
                    <a:pt x="1354" y="2642"/>
                  </a:lnTo>
                  <a:lnTo>
                    <a:pt x="1402" y="2618"/>
                  </a:lnTo>
                  <a:lnTo>
                    <a:pt x="1450" y="2592"/>
                  </a:lnTo>
                  <a:lnTo>
                    <a:pt x="1496" y="2564"/>
                  </a:lnTo>
                  <a:lnTo>
                    <a:pt x="1540" y="2532"/>
                  </a:lnTo>
                  <a:lnTo>
                    <a:pt x="1584" y="2500"/>
                  </a:lnTo>
                  <a:lnTo>
                    <a:pt x="1626" y="2464"/>
                  </a:lnTo>
                  <a:lnTo>
                    <a:pt x="1668" y="2426"/>
                  </a:lnTo>
                  <a:lnTo>
                    <a:pt x="1710" y="2386"/>
                  </a:lnTo>
                  <a:lnTo>
                    <a:pt x="1748" y="2344"/>
                  </a:lnTo>
                  <a:lnTo>
                    <a:pt x="1786" y="2300"/>
                  </a:lnTo>
                  <a:lnTo>
                    <a:pt x="1824" y="2254"/>
                  </a:lnTo>
                  <a:lnTo>
                    <a:pt x="1858" y="2206"/>
                  </a:lnTo>
                  <a:lnTo>
                    <a:pt x="1892" y="2158"/>
                  </a:lnTo>
                  <a:lnTo>
                    <a:pt x="1924" y="2106"/>
                  </a:lnTo>
                  <a:lnTo>
                    <a:pt x="1954" y="2054"/>
                  </a:lnTo>
                  <a:lnTo>
                    <a:pt x="1984" y="2000"/>
                  </a:lnTo>
                  <a:lnTo>
                    <a:pt x="2010" y="1946"/>
                  </a:lnTo>
                  <a:lnTo>
                    <a:pt x="2036" y="1890"/>
                  </a:lnTo>
                  <a:lnTo>
                    <a:pt x="2058" y="1834"/>
                  </a:lnTo>
                  <a:lnTo>
                    <a:pt x="2080" y="1776"/>
                  </a:lnTo>
                  <a:lnTo>
                    <a:pt x="2100" y="1716"/>
                  </a:lnTo>
                  <a:lnTo>
                    <a:pt x="2118" y="1656"/>
                  </a:lnTo>
                  <a:lnTo>
                    <a:pt x="2132" y="1596"/>
                  </a:lnTo>
                  <a:lnTo>
                    <a:pt x="2146" y="1536"/>
                  </a:lnTo>
                  <a:lnTo>
                    <a:pt x="2156" y="1474"/>
                  </a:lnTo>
                  <a:lnTo>
                    <a:pt x="2164" y="1412"/>
                  </a:lnTo>
                  <a:lnTo>
                    <a:pt x="2170" y="1350"/>
                  </a:lnTo>
                  <a:lnTo>
                    <a:pt x="2174" y="1288"/>
                  </a:lnTo>
                  <a:lnTo>
                    <a:pt x="2176" y="1226"/>
                  </a:lnTo>
                  <a:close/>
                  <a:moveTo>
                    <a:pt x="1718" y="600"/>
                  </a:moveTo>
                  <a:lnTo>
                    <a:pt x="1238" y="1328"/>
                  </a:lnTo>
                  <a:lnTo>
                    <a:pt x="1224" y="1328"/>
                  </a:lnTo>
                  <a:lnTo>
                    <a:pt x="1208" y="1332"/>
                  </a:lnTo>
                  <a:lnTo>
                    <a:pt x="1192" y="1336"/>
                  </a:lnTo>
                  <a:lnTo>
                    <a:pt x="1176" y="1346"/>
                  </a:lnTo>
                  <a:lnTo>
                    <a:pt x="826" y="1002"/>
                  </a:lnTo>
                  <a:lnTo>
                    <a:pt x="816" y="994"/>
                  </a:lnTo>
                  <a:lnTo>
                    <a:pt x="806" y="990"/>
                  </a:lnTo>
                  <a:lnTo>
                    <a:pt x="794" y="988"/>
                  </a:lnTo>
                  <a:lnTo>
                    <a:pt x="782" y="990"/>
                  </a:lnTo>
                  <a:lnTo>
                    <a:pt x="770" y="994"/>
                  </a:lnTo>
                  <a:lnTo>
                    <a:pt x="758" y="1002"/>
                  </a:lnTo>
                  <a:lnTo>
                    <a:pt x="748" y="1012"/>
                  </a:lnTo>
                  <a:lnTo>
                    <a:pt x="738" y="1024"/>
                  </a:lnTo>
                  <a:lnTo>
                    <a:pt x="730" y="1038"/>
                  </a:lnTo>
                  <a:lnTo>
                    <a:pt x="726" y="1054"/>
                  </a:lnTo>
                  <a:lnTo>
                    <a:pt x="722" y="1068"/>
                  </a:lnTo>
                  <a:lnTo>
                    <a:pt x="720" y="1084"/>
                  </a:lnTo>
                  <a:lnTo>
                    <a:pt x="722" y="1098"/>
                  </a:lnTo>
                  <a:lnTo>
                    <a:pt x="726" y="1112"/>
                  </a:lnTo>
                  <a:lnTo>
                    <a:pt x="730" y="1124"/>
                  </a:lnTo>
                  <a:lnTo>
                    <a:pt x="738" y="1134"/>
                  </a:lnTo>
                  <a:lnTo>
                    <a:pt x="1090" y="1478"/>
                  </a:lnTo>
                  <a:lnTo>
                    <a:pt x="1086" y="1498"/>
                  </a:lnTo>
                  <a:lnTo>
                    <a:pt x="1084" y="1518"/>
                  </a:lnTo>
                  <a:lnTo>
                    <a:pt x="1084" y="1534"/>
                  </a:lnTo>
                  <a:lnTo>
                    <a:pt x="1086" y="1548"/>
                  </a:lnTo>
                  <a:lnTo>
                    <a:pt x="1090" y="1562"/>
                  </a:lnTo>
                  <a:lnTo>
                    <a:pt x="1094" y="1574"/>
                  </a:lnTo>
                  <a:lnTo>
                    <a:pt x="1100" y="1586"/>
                  </a:lnTo>
                  <a:lnTo>
                    <a:pt x="1106" y="1598"/>
                  </a:lnTo>
                  <a:lnTo>
                    <a:pt x="1112" y="1608"/>
                  </a:lnTo>
                  <a:lnTo>
                    <a:pt x="1120" y="1616"/>
                  </a:lnTo>
                  <a:lnTo>
                    <a:pt x="1130" y="1624"/>
                  </a:lnTo>
                  <a:lnTo>
                    <a:pt x="1138" y="1630"/>
                  </a:lnTo>
                  <a:lnTo>
                    <a:pt x="1148" y="1636"/>
                  </a:lnTo>
                  <a:lnTo>
                    <a:pt x="1160" y="1640"/>
                  </a:lnTo>
                  <a:lnTo>
                    <a:pt x="1170" y="1642"/>
                  </a:lnTo>
                  <a:lnTo>
                    <a:pt x="1182" y="1642"/>
                  </a:lnTo>
                  <a:lnTo>
                    <a:pt x="1194" y="1642"/>
                  </a:lnTo>
                  <a:lnTo>
                    <a:pt x="1208" y="1638"/>
                  </a:lnTo>
                  <a:lnTo>
                    <a:pt x="1220" y="1634"/>
                  </a:lnTo>
                  <a:lnTo>
                    <a:pt x="1232" y="1628"/>
                  </a:lnTo>
                  <a:lnTo>
                    <a:pt x="1244" y="1622"/>
                  </a:lnTo>
                  <a:lnTo>
                    <a:pt x="1256" y="1614"/>
                  </a:lnTo>
                  <a:lnTo>
                    <a:pt x="1266" y="1604"/>
                  </a:lnTo>
                  <a:lnTo>
                    <a:pt x="1276" y="1594"/>
                  </a:lnTo>
                  <a:lnTo>
                    <a:pt x="1294" y="1570"/>
                  </a:lnTo>
                  <a:lnTo>
                    <a:pt x="1310" y="1544"/>
                  </a:lnTo>
                  <a:lnTo>
                    <a:pt x="1320" y="1514"/>
                  </a:lnTo>
                  <a:lnTo>
                    <a:pt x="1328" y="1484"/>
                  </a:lnTo>
                  <a:lnTo>
                    <a:pt x="1330" y="1468"/>
                  </a:lnTo>
                  <a:lnTo>
                    <a:pt x="1330" y="1452"/>
                  </a:lnTo>
                  <a:lnTo>
                    <a:pt x="1330" y="1432"/>
                  </a:lnTo>
                  <a:lnTo>
                    <a:pt x="1326" y="1414"/>
                  </a:lnTo>
                  <a:lnTo>
                    <a:pt x="1806" y="686"/>
                  </a:lnTo>
                  <a:lnTo>
                    <a:pt x="1814" y="672"/>
                  </a:lnTo>
                  <a:lnTo>
                    <a:pt x="1820" y="656"/>
                  </a:lnTo>
                  <a:lnTo>
                    <a:pt x="1822" y="642"/>
                  </a:lnTo>
                  <a:lnTo>
                    <a:pt x="1824" y="626"/>
                  </a:lnTo>
                  <a:lnTo>
                    <a:pt x="1822" y="612"/>
                  </a:lnTo>
                  <a:lnTo>
                    <a:pt x="1820" y="598"/>
                  </a:lnTo>
                  <a:lnTo>
                    <a:pt x="1814" y="586"/>
                  </a:lnTo>
                  <a:lnTo>
                    <a:pt x="1806" y="576"/>
                  </a:lnTo>
                  <a:lnTo>
                    <a:pt x="1796" y="570"/>
                  </a:lnTo>
                  <a:lnTo>
                    <a:pt x="1786" y="566"/>
                  </a:lnTo>
                  <a:lnTo>
                    <a:pt x="1774" y="564"/>
                  </a:lnTo>
                  <a:lnTo>
                    <a:pt x="1762" y="566"/>
                  </a:lnTo>
                  <a:lnTo>
                    <a:pt x="1750" y="570"/>
                  </a:lnTo>
                  <a:lnTo>
                    <a:pt x="1738" y="578"/>
                  </a:lnTo>
                  <a:lnTo>
                    <a:pt x="1728" y="588"/>
                  </a:lnTo>
                  <a:lnTo>
                    <a:pt x="1718" y="600"/>
                  </a:lnTo>
                  <a:close/>
                  <a:moveTo>
                    <a:pt x="1992" y="1160"/>
                  </a:moveTo>
                  <a:lnTo>
                    <a:pt x="1992" y="1160"/>
                  </a:lnTo>
                  <a:lnTo>
                    <a:pt x="1974" y="1166"/>
                  </a:lnTo>
                  <a:lnTo>
                    <a:pt x="1956" y="1178"/>
                  </a:lnTo>
                  <a:lnTo>
                    <a:pt x="1940" y="1192"/>
                  </a:lnTo>
                  <a:lnTo>
                    <a:pt x="1926" y="1210"/>
                  </a:lnTo>
                  <a:lnTo>
                    <a:pt x="1916" y="1230"/>
                  </a:lnTo>
                  <a:lnTo>
                    <a:pt x="1906" y="1252"/>
                  </a:lnTo>
                  <a:lnTo>
                    <a:pt x="1902" y="1276"/>
                  </a:lnTo>
                  <a:lnTo>
                    <a:pt x="1900" y="1300"/>
                  </a:lnTo>
                  <a:lnTo>
                    <a:pt x="1902" y="1322"/>
                  </a:lnTo>
                  <a:lnTo>
                    <a:pt x="1906" y="1342"/>
                  </a:lnTo>
                  <a:lnTo>
                    <a:pt x="1916" y="1360"/>
                  </a:lnTo>
                  <a:lnTo>
                    <a:pt x="1926" y="1374"/>
                  </a:lnTo>
                  <a:lnTo>
                    <a:pt x="1940" y="1384"/>
                  </a:lnTo>
                  <a:lnTo>
                    <a:pt x="1956" y="1390"/>
                  </a:lnTo>
                  <a:lnTo>
                    <a:pt x="1974" y="1392"/>
                  </a:lnTo>
                  <a:lnTo>
                    <a:pt x="1992" y="1390"/>
                  </a:lnTo>
                  <a:lnTo>
                    <a:pt x="2010" y="1382"/>
                  </a:lnTo>
                  <a:lnTo>
                    <a:pt x="2028" y="1372"/>
                  </a:lnTo>
                  <a:lnTo>
                    <a:pt x="2044" y="1356"/>
                  </a:lnTo>
                  <a:lnTo>
                    <a:pt x="2058" y="1338"/>
                  </a:lnTo>
                  <a:lnTo>
                    <a:pt x="2068" y="1318"/>
                  </a:lnTo>
                  <a:lnTo>
                    <a:pt x="2076" y="1296"/>
                  </a:lnTo>
                  <a:lnTo>
                    <a:pt x="2082" y="1274"/>
                  </a:lnTo>
                  <a:lnTo>
                    <a:pt x="2084" y="1250"/>
                  </a:lnTo>
                  <a:lnTo>
                    <a:pt x="2082" y="1228"/>
                  </a:lnTo>
                  <a:lnTo>
                    <a:pt x="2076" y="1206"/>
                  </a:lnTo>
                  <a:lnTo>
                    <a:pt x="2068" y="1190"/>
                  </a:lnTo>
                  <a:lnTo>
                    <a:pt x="2058" y="1176"/>
                  </a:lnTo>
                  <a:lnTo>
                    <a:pt x="2044" y="1166"/>
                  </a:lnTo>
                  <a:lnTo>
                    <a:pt x="2028" y="1158"/>
                  </a:lnTo>
                  <a:lnTo>
                    <a:pt x="2010" y="1156"/>
                  </a:lnTo>
                  <a:lnTo>
                    <a:pt x="1992" y="116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9" name="Freeform 213"/>
            <p:cNvSpPr>
              <a:spLocks noChangeAspect="1" noEditPoints="1"/>
            </p:cNvSpPr>
            <p:nvPr/>
          </p:nvSpPr>
          <p:spPr bwMode="auto">
            <a:xfrm>
              <a:off x="935038" y="5048250"/>
              <a:ext cx="301625" cy="320675"/>
            </a:xfrm>
            <a:custGeom>
              <a:avLst/>
              <a:gdLst>
                <a:gd name="T0" fmla="*/ 0 w 2724"/>
                <a:gd name="T1" fmla="*/ 2147483647 h 2880"/>
                <a:gd name="T2" fmla="*/ 2147483647 w 2724"/>
                <a:gd name="T3" fmla="*/ 2147483647 h 2880"/>
                <a:gd name="T4" fmla="*/ 2147483647 w 2724"/>
                <a:gd name="T5" fmla="*/ 2147483647 h 2880"/>
                <a:gd name="T6" fmla="*/ 2147483647 w 2724"/>
                <a:gd name="T7" fmla="*/ 2147483647 h 2880"/>
                <a:gd name="T8" fmla="*/ 2147483647 w 2724"/>
                <a:gd name="T9" fmla="*/ 2147483647 h 2880"/>
                <a:gd name="T10" fmla="*/ 2147483647 w 2724"/>
                <a:gd name="T11" fmla="*/ 2147483647 h 2880"/>
                <a:gd name="T12" fmla="*/ 2147483647 w 2724"/>
                <a:gd name="T13" fmla="*/ 2147483647 h 2880"/>
                <a:gd name="T14" fmla="*/ 2147483647 w 2724"/>
                <a:gd name="T15" fmla="*/ 2147483647 h 2880"/>
                <a:gd name="T16" fmla="*/ 2147483647 w 2724"/>
                <a:gd name="T17" fmla="*/ 2147483647 h 2880"/>
                <a:gd name="T18" fmla="*/ 2147483647 w 2724"/>
                <a:gd name="T19" fmla="*/ 2147483647 h 2880"/>
                <a:gd name="T20" fmla="*/ 2147483647 w 2724"/>
                <a:gd name="T21" fmla="*/ 2147483647 h 2880"/>
                <a:gd name="T22" fmla="*/ 2147483647 w 2724"/>
                <a:gd name="T23" fmla="*/ 2147483647 h 2880"/>
                <a:gd name="T24" fmla="*/ 2147483647 w 2724"/>
                <a:gd name="T25" fmla="*/ 0 h 2880"/>
                <a:gd name="T26" fmla="*/ 2147483647 w 2724"/>
                <a:gd name="T27" fmla="*/ 2147483647 h 2880"/>
                <a:gd name="T28" fmla="*/ 2147483647 w 2724"/>
                <a:gd name="T29" fmla="*/ 2147483647 h 2880"/>
                <a:gd name="T30" fmla="*/ 2147483647 w 2724"/>
                <a:gd name="T31" fmla="*/ 2147483647 h 2880"/>
                <a:gd name="T32" fmla="*/ 2147483647 w 2724"/>
                <a:gd name="T33" fmla="*/ 2147483647 h 2880"/>
                <a:gd name="T34" fmla="*/ 2147483647 w 2724"/>
                <a:gd name="T35" fmla="*/ 2147483647 h 2880"/>
                <a:gd name="T36" fmla="*/ 2147483647 w 2724"/>
                <a:gd name="T37" fmla="*/ 2147483647 h 2880"/>
                <a:gd name="T38" fmla="*/ 2147483647 w 2724"/>
                <a:gd name="T39" fmla="*/ 2147483647 h 2880"/>
                <a:gd name="T40" fmla="*/ 2147483647 w 2724"/>
                <a:gd name="T41" fmla="*/ 2147483647 h 2880"/>
                <a:gd name="T42" fmla="*/ 2147483647 w 2724"/>
                <a:gd name="T43" fmla="*/ 2147483647 h 2880"/>
                <a:gd name="T44" fmla="*/ 2147483647 w 2724"/>
                <a:gd name="T45" fmla="*/ 2147483647 h 2880"/>
                <a:gd name="T46" fmla="*/ 2147483647 w 2724"/>
                <a:gd name="T47" fmla="*/ 2147483647 h 2880"/>
                <a:gd name="T48" fmla="*/ 2147483647 w 2724"/>
                <a:gd name="T49" fmla="*/ 2147483647 h 2880"/>
                <a:gd name="T50" fmla="*/ 2147483647 w 2724"/>
                <a:gd name="T51" fmla="*/ 2147483647 h 2880"/>
                <a:gd name="T52" fmla="*/ 2147483647 w 2724"/>
                <a:gd name="T53" fmla="*/ 2147483647 h 2880"/>
                <a:gd name="T54" fmla="*/ 2147483647 w 2724"/>
                <a:gd name="T55" fmla="*/ 2147483647 h 2880"/>
                <a:gd name="T56" fmla="*/ 2147483647 w 2724"/>
                <a:gd name="T57" fmla="*/ 2147483647 h 2880"/>
                <a:gd name="T58" fmla="*/ 2147483647 w 2724"/>
                <a:gd name="T59" fmla="*/ 2147483647 h 2880"/>
                <a:gd name="T60" fmla="*/ 2147483647 w 2724"/>
                <a:gd name="T61" fmla="*/ 2147483647 h 2880"/>
                <a:gd name="T62" fmla="*/ 2147483647 w 2724"/>
                <a:gd name="T63" fmla="*/ 2147483647 h 2880"/>
                <a:gd name="T64" fmla="*/ 2147483647 w 2724"/>
                <a:gd name="T65" fmla="*/ 2147483647 h 2880"/>
                <a:gd name="T66" fmla="*/ 2147483647 w 2724"/>
                <a:gd name="T67" fmla="*/ 2147483647 h 2880"/>
                <a:gd name="T68" fmla="*/ 2147483647 w 2724"/>
                <a:gd name="T69" fmla="*/ 2147483647 h 2880"/>
                <a:gd name="T70" fmla="*/ 2147483647 w 2724"/>
                <a:gd name="T71" fmla="*/ 2147483647 h 2880"/>
                <a:gd name="T72" fmla="*/ 2147483647 w 2724"/>
                <a:gd name="T73" fmla="*/ 2147483647 h 2880"/>
                <a:gd name="T74" fmla="*/ 2147483647 w 2724"/>
                <a:gd name="T75" fmla="*/ 2147483647 h 2880"/>
                <a:gd name="T76" fmla="*/ 2147483647 w 2724"/>
                <a:gd name="T77" fmla="*/ 2147483647 h 2880"/>
                <a:gd name="T78" fmla="*/ 2147483647 w 2724"/>
                <a:gd name="T79" fmla="*/ 2147483647 h 2880"/>
                <a:gd name="T80" fmla="*/ 2147483647 w 2724"/>
                <a:gd name="T81" fmla="*/ 2147483647 h 2880"/>
                <a:gd name="T82" fmla="*/ 2147483647 w 2724"/>
                <a:gd name="T83" fmla="*/ 2147483647 h 2880"/>
                <a:gd name="T84" fmla="*/ 2147483647 w 2724"/>
                <a:gd name="T85" fmla="*/ 2147483647 h 2880"/>
                <a:gd name="T86" fmla="*/ 2147483647 w 2724"/>
                <a:gd name="T87" fmla="*/ 2147483647 h 2880"/>
                <a:gd name="T88" fmla="*/ 2147483647 w 2724"/>
                <a:gd name="T89" fmla="*/ 2147483647 h 2880"/>
                <a:gd name="T90" fmla="*/ 2147483647 w 2724"/>
                <a:gd name="T91" fmla="*/ 2147483647 h 2880"/>
                <a:gd name="T92" fmla="*/ 2147483647 w 2724"/>
                <a:gd name="T93" fmla="*/ 2147483647 h 2880"/>
                <a:gd name="T94" fmla="*/ 2147483647 w 2724"/>
                <a:gd name="T95" fmla="*/ 2147483647 h 2880"/>
                <a:gd name="T96" fmla="*/ 2147483647 w 2724"/>
                <a:gd name="T97" fmla="*/ 2147483647 h 2880"/>
                <a:gd name="T98" fmla="*/ 2147483647 w 2724"/>
                <a:gd name="T99" fmla="*/ 0 h 28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24"/>
                <a:gd name="T151" fmla="*/ 0 h 2880"/>
                <a:gd name="T152" fmla="*/ 2724 w 2724"/>
                <a:gd name="T153" fmla="*/ 2880 h 28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24" h="2880">
                  <a:moveTo>
                    <a:pt x="2724" y="2154"/>
                  </a:moveTo>
                  <a:lnTo>
                    <a:pt x="1176" y="2880"/>
                  </a:lnTo>
                  <a:lnTo>
                    <a:pt x="0" y="1942"/>
                  </a:lnTo>
                  <a:lnTo>
                    <a:pt x="0" y="1428"/>
                  </a:lnTo>
                  <a:lnTo>
                    <a:pt x="610" y="1250"/>
                  </a:lnTo>
                  <a:lnTo>
                    <a:pt x="676" y="1316"/>
                  </a:lnTo>
                  <a:lnTo>
                    <a:pt x="86" y="1488"/>
                  </a:lnTo>
                  <a:lnTo>
                    <a:pt x="418" y="1716"/>
                  </a:lnTo>
                  <a:lnTo>
                    <a:pt x="912" y="1552"/>
                  </a:lnTo>
                  <a:lnTo>
                    <a:pt x="974" y="1614"/>
                  </a:lnTo>
                  <a:lnTo>
                    <a:pt x="502" y="1774"/>
                  </a:lnTo>
                  <a:lnTo>
                    <a:pt x="1176" y="2238"/>
                  </a:lnTo>
                  <a:lnTo>
                    <a:pt x="1652" y="2064"/>
                  </a:lnTo>
                  <a:lnTo>
                    <a:pt x="1664" y="2084"/>
                  </a:lnTo>
                  <a:lnTo>
                    <a:pt x="1676" y="2104"/>
                  </a:lnTo>
                  <a:lnTo>
                    <a:pt x="1692" y="2122"/>
                  </a:lnTo>
                  <a:lnTo>
                    <a:pt x="1706" y="2138"/>
                  </a:lnTo>
                  <a:lnTo>
                    <a:pt x="1724" y="2152"/>
                  </a:lnTo>
                  <a:lnTo>
                    <a:pt x="1742" y="2164"/>
                  </a:lnTo>
                  <a:lnTo>
                    <a:pt x="1762" y="2176"/>
                  </a:lnTo>
                  <a:lnTo>
                    <a:pt x="1784" y="2184"/>
                  </a:lnTo>
                  <a:lnTo>
                    <a:pt x="1806" y="2190"/>
                  </a:lnTo>
                  <a:lnTo>
                    <a:pt x="1830" y="2194"/>
                  </a:lnTo>
                  <a:lnTo>
                    <a:pt x="1854" y="2194"/>
                  </a:lnTo>
                  <a:lnTo>
                    <a:pt x="1878" y="2194"/>
                  </a:lnTo>
                  <a:lnTo>
                    <a:pt x="1904" y="2190"/>
                  </a:lnTo>
                  <a:lnTo>
                    <a:pt x="1932" y="2186"/>
                  </a:lnTo>
                  <a:lnTo>
                    <a:pt x="1958" y="2178"/>
                  </a:lnTo>
                  <a:lnTo>
                    <a:pt x="1986" y="2168"/>
                  </a:lnTo>
                  <a:lnTo>
                    <a:pt x="2008" y="2158"/>
                  </a:lnTo>
                  <a:lnTo>
                    <a:pt x="2028" y="2148"/>
                  </a:lnTo>
                  <a:lnTo>
                    <a:pt x="2048" y="2136"/>
                  </a:lnTo>
                  <a:lnTo>
                    <a:pt x="2068" y="2122"/>
                  </a:lnTo>
                  <a:lnTo>
                    <a:pt x="2106" y="2094"/>
                  </a:lnTo>
                  <a:lnTo>
                    <a:pt x="2142" y="2060"/>
                  </a:lnTo>
                  <a:lnTo>
                    <a:pt x="2174" y="2024"/>
                  </a:lnTo>
                  <a:lnTo>
                    <a:pt x="2204" y="1986"/>
                  </a:lnTo>
                  <a:lnTo>
                    <a:pt x="2230" y="1944"/>
                  </a:lnTo>
                  <a:lnTo>
                    <a:pt x="2254" y="1902"/>
                  </a:lnTo>
                  <a:lnTo>
                    <a:pt x="1662" y="1584"/>
                  </a:lnTo>
                  <a:lnTo>
                    <a:pt x="1722" y="1524"/>
                  </a:lnTo>
                  <a:lnTo>
                    <a:pt x="2290" y="1828"/>
                  </a:lnTo>
                  <a:lnTo>
                    <a:pt x="2620" y="1708"/>
                  </a:lnTo>
                  <a:lnTo>
                    <a:pt x="1904" y="1342"/>
                  </a:lnTo>
                  <a:lnTo>
                    <a:pt x="1964" y="1282"/>
                  </a:lnTo>
                  <a:lnTo>
                    <a:pt x="2724" y="1670"/>
                  </a:lnTo>
                  <a:lnTo>
                    <a:pt x="2724" y="2154"/>
                  </a:lnTo>
                  <a:close/>
                  <a:moveTo>
                    <a:pt x="1304" y="0"/>
                  </a:moveTo>
                  <a:lnTo>
                    <a:pt x="1304" y="0"/>
                  </a:lnTo>
                  <a:lnTo>
                    <a:pt x="1290" y="0"/>
                  </a:lnTo>
                  <a:lnTo>
                    <a:pt x="1276" y="2"/>
                  </a:lnTo>
                  <a:lnTo>
                    <a:pt x="1264" y="6"/>
                  </a:lnTo>
                  <a:lnTo>
                    <a:pt x="1252" y="10"/>
                  </a:lnTo>
                  <a:lnTo>
                    <a:pt x="1240" y="16"/>
                  </a:lnTo>
                  <a:lnTo>
                    <a:pt x="1230" y="22"/>
                  </a:lnTo>
                  <a:lnTo>
                    <a:pt x="1210" y="38"/>
                  </a:lnTo>
                  <a:lnTo>
                    <a:pt x="1194" y="58"/>
                  </a:lnTo>
                  <a:lnTo>
                    <a:pt x="1188" y="68"/>
                  </a:lnTo>
                  <a:lnTo>
                    <a:pt x="1184" y="80"/>
                  </a:lnTo>
                  <a:lnTo>
                    <a:pt x="1178" y="92"/>
                  </a:lnTo>
                  <a:lnTo>
                    <a:pt x="1176" y="104"/>
                  </a:lnTo>
                  <a:lnTo>
                    <a:pt x="1174" y="118"/>
                  </a:lnTo>
                  <a:lnTo>
                    <a:pt x="1172" y="130"/>
                  </a:lnTo>
                  <a:lnTo>
                    <a:pt x="1172" y="1328"/>
                  </a:lnTo>
                  <a:lnTo>
                    <a:pt x="792" y="948"/>
                  </a:lnTo>
                  <a:lnTo>
                    <a:pt x="782" y="938"/>
                  </a:lnTo>
                  <a:lnTo>
                    <a:pt x="772" y="930"/>
                  </a:lnTo>
                  <a:lnTo>
                    <a:pt x="760" y="924"/>
                  </a:lnTo>
                  <a:lnTo>
                    <a:pt x="748" y="918"/>
                  </a:lnTo>
                  <a:lnTo>
                    <a:pt x="736" y="914"/>
                  </a:lnTo>
                  <a:lnTo>
                    <a:pt x="724" y="910"/>
                  </a:lnTo>
                  <a:lnTo>
                    <a:pt x="712" y="908"/>
                  </a:lnTo>
                  <a:lnTo>
                    <a:pt x="698" y="908"/>
                  </a:lnTo>
                  <a:lnTo>
                    <a:pt x="686" y="908"/>
                  </a:lnTo>
                  <a:lnTo>
                    <a:pt x="674" y="910"/>
                  </a:lnTo>
                  <a:lnTo>
                    <a:pt x="662" y="914"/>
                  </a:lnTo>
                  <a:lnTo>
                    <a:pt x="650" y="918"/>
                  </a:lnTo>
                  <a:lnTo>
                    <a:pt x="638" y="924"/>
                  </a:lnTo>
                  <a:lnTo>
                    <a:pt x="626" y="930"/>
                  </a:lnTo>
                  <a:lnTo>
                    <a:pt x="616" y="938"/>
                  </a:lnTo>
                  <a:lnTo>
                    <a:pt x="606" y="948"/>
                  </a:lnTo>
                  <a:lnTo>
                    <a:pt x="598" y="956"/>
                  </a:lnTo>
                  <a:lnTo>
                    <a:pt x="590" y="968"/>
                  </a:lnTo>
                  <a:lnTo>
                    <a:pt x="582" y="978"/>
                  </a:lnTo>
                  <a:lnTo>
                    <a:pt x="578" y="990"/>
                  </a:lnTo>
                  <a:lnTo>
                    <a:pt x="574" y="1002"/>
                  </a:lnTo>
                  <a:lnTo>
                    <a:pt x="570" y="1014"/>
                  </a:lnTo>
                  <a:lnTo>
                    <a:pt x="568" y="1028"/>
                  </a:lnTo>
                  <a:lnTo>
                    <a:pt x="568" y="1040"/>
                  </a:lnTo>
                  <a:lnTo>
                    <a:pt x="568" y="1052"/>
                  </a:lnTo>
                  <a:lnTo>
                    <a:pt x="570" y="1064"/>
                  </a:lnTo>
                  <a:lnTo>
                    <a:pt x="574" y="1076"/>
                  </a:lnTo>
                  <a:lnTo>
                    <a:pt x="578" y="1088"/>
                  </a:lnTo>
                  <a:lnTo>
                    <a:pt x="582" y="1100"/>
                  </a:lnTo>
                  <a:lnTo>
                    <a:pt x="590" y="1112"/>
                  </a:lnTo>
                  <a:lnTo>
                    <a:pt x="598" y="1122"/>
                  </a:lnTo>
                  <a:lnTo>
                    <a:pt x="606" y="1132"/>
                  </a:lnTo>
                  <a:lnTo>
                    <a:pt x="1208" y="1732"/>
                  </a:lnTo>
                  <a:lnTo>
                    <a:pt x="1218" y="1742"/>
                  </a:lnTo>
                  <a:lnTo>
                    <a:pt x="1228" y="1748"/>
                  </a:lnTo>
                  <a:lnTo>
                    <a:pt x="1238" y="1756"/>
                  </a:lnTo>
                  <a:lnTo>
                    <a:pt x="1250" y="1760"/>
                  </a:lnTo>
                  <a:lnTo>
                    <a:pt x="1262" y="1764"/>
                  </a:lnTo>
                  <a:lnTo>
                    <a:pt x="1274" y="1768"/>
                  </a:lnTo>
                  <a:lnTo>
                    <a:pt x="1300" y="1770"/>
                  </a:lnTo>
                  <a:lnTo>
                    <a:pt x="1304" y="1770"/>
                  </a:lnTo>
                  <a:lnTo>
                    <a:pt x="1308" y="1770"/>
                  </a:lnTo>
                  <a:lnTo>
                    <a:pt x="1332" y="1768"/>
                  </a:lnTo>
                  <a:lnTo>
                    <a:pt x="1344" y="1764"/>
                  </a:lnTo>
                  <a:lnTo>
                    <a:pt x="1356" y="1760"/>
                  </a:lnTo>
                  <a:lnTo>
                    <a:pt x="1368" y="1756"/>
                  </a:lnTo>
                  <a:lnTo>
                    <a:pt x="1378" y="1748"/>
                  </a:lnTo>
                  <a:lnTo>
                    <a:pt x="1390" y="1742"/>
                  </a:lnTo>
                  <a:lnTo>
                    <a:pt x="1400" y="1732"/>
                  </a:lnTo>
                  <a:lnTo>
                    <a:pt x="2000" y="1132"/>
                  </a:lnTo>
                  <a:lnTo>
                    <a:pt x="2010" y="1122"/>
                  </a:lnTo>
                  <a:lnTo>
                    <a:pt x="2018" y="1112"/>
                  </a:lnTo>
                  <a:lnTo>
                    <a:pt x="2024" y="1100"/>
                  </a:lnTo>
                  <a:lnTo>
                    <a:pt x="2030" y="1088"/>
                  </a:lnTo>
                  <a:lnTo>
                    <a:pt x="2034" y="1076"/>
                  </a:lnTo>
                  <a:lnTo>
                    <a:pt x="2036" y="1064"/>
                  </a:lnTo>
                  <a:lnTo>
                    <a:pt x="2038" y="1052"/>
                  </a:lnTo>
                  <a:lnTo>
                    <a:pt x="2038" y="1040"/>
                  </a:lnTo>
                  <a:lnTo>
                    <a:pt x="2038" y="1028"/>
                  </a:lnTo>
                  <a:lnTo>
                    <a:pt x="2036" y="1014"/>
                  </a:lnTo>
                  <a:lnTo>
                    <a:pt x="2034" y="1002"/>
                  </a:lnTo>
                  <a:lnTo>
                    <a:pt x="2030" y="990"/>
                  </a:lnTo>
                  <a:lnTo>
                    <a:pt x="2024" y="978"/>
                  </a:lnTo>
                  <a:lnTo>
                    <a:pt x="2018" y="968"/>
                  </a:lnTo>
                  <a:lnTo>
                    <a:pt x="2010" y="958"/>
                  </a:lnTo>
                  <a:lnTo>
                    <a:pt x="2000" y="948"/>
                  </a:lnTo>
                  <a:lnTo>
                    <a:pt x="1990" y="938"/>
                  </a:lnTo>
                  <a:lnTo>
                    <a:pt x="1980" y="930"/>
                  </a:lnTo>
                  <a:lnTo>
                    <a:pt x="1970" y="924"/>
                  </a:lnTo>
                  <a:lnTo>
                    <a:pt x="1958" y="918"/>
                  </a:lnTo>
                  <a:lnTo>
                    <a:pt x="1946" y="914"/>
                  </a:lnTo>
                  <a:lnTo>
                    <a:pt x="1932" y="910"/>
                  </a:lnTo>
                  <a:lnTo>
                    <a:pt x="1920" y="908"/>
                  </a:lnTo>
                  <a:lnTo>
                    <a:pt x="1908" y="908"/>
                  </a:lnTo>
                  <a:lnTo>
                    <a:pt x="1896" y="908"/>
                  </a:lnTo>
                  <a:lnTo>
                    <a:pt x="1882" y="910"/>
                  </a:lnTo>
                  <a:lnTo>
                    <a:pt x="1870" y="914"/>
                  </a:lnTo>
                  <a:lnTo>
                    <a:pt x="1858" y="918"/>
                  </a:lnTo>
                  <a:lnTo>
                    <a:pt x="1846" y="924"/>
                  </a:lnTo>
                  <a:lnTo>
                    <a:pt x="1836" y="930"/>
                  </a:lnTo>
                  <a:lnTo>
                    <a:pt x="1826" y="938"/>
                  </a:lnTo>
                  <a:lnTo>
                    <a:pt x="1816" y="948"/>
                  </a:lnTo>
                  <a:lnTo>
                    <a:pt x="1434" y="1328"/>
                  </a:lnTo>
                  <a:lnTo>
                    <a:pt x="1434" y="130"/>
                  </a:lnTo>
                  <a:lnTo>
                    <a:pt x="1434" y="118"/>
                  </a:lnTo>
                  <a:lnTo>
                    <a:pt x="1432" y="104"/>
                  </a:lnTo>
                  <a:lnTo>
                    <a:pt x="1428" y="92"/>
                  </a:lnTo>
                  <a:lnTo>
                    <a:pt x="1424" y="80"/>
                  </a:lnTo>
                  <a:lnTo>
                    <a:pt x="1418" y="68"/>
                  </a:lnTo>
                  <a:lnTo>
                    <a:pt x="1412" y="58"/>
                  </a:lnTo>
                  <a:lnTo>
                    <a:pt x="1396" y="38"/>
                  </a:lnTo>
                  <a:lnTo>
                    <a:pt x="1376" y="22"/>
                  </a:lnTo>
                  <a:lnTo>
                    <a:pt x="1366" y="16"/>
                  </a:lnTo>
                  <a:lnTo>
                    <a:pt x="1354" y="10"/>
                  </a:lnTo>
                  <a:lnTo>
                    <a:pt x="1342" y="6"/>
                  </a:lnTo>
                  <a:lnTo>
                    <a:pt x="1330" y="2"/>
                  </a:lnTo>
                  <a:lnTo>
                    <a:pt x="1316" y="0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95288" y="5527675"/>
            <a:ext cx="831850" cy="379413"/>
            <a:chOff x="395288" y="5527675"/>
            <a:chExt cx="831850" cy="379413"/>
          </a:xfrm>
        </p:grpSpPr>
        <p:sp>
          <p:nvSpPr>
            <p:cNvPr id="29706" name="Freeform 412"/>
            <p:cNvSpPr>
              <a:spLocks noChangeAspect="1" noEditPoints="1"/>
            </p:cNvSpPr>
            <p:nvPr/>
          </p:nvSpPr>
          <p:spPr bwMode="auto">
            <a:xfrm>
              <a:off x="395288" y="5527675"/>
              <a:ext cx="346075" cy="379413"/>
            </a:xfrm>
            <a:custGeom>
              <a:avLst/>
              <a:gdLst>
                <a:gd name="T0" fmla="*/ 2147483647 w 2632"/>
                <a:gd name="T1" fmla="*/ 2147483647 h 2880"/>
                <a:gd name="T2" fmla="*/ 2147483647 w 2632"/>
                <a:gd name="T3" fmla="*/ 2147483647 h 2880"/>
                <a:gd name="T4" fmla="*/ 2147483647 w 2632"/>
                <a:gd name="T5" fmla="*/ 2147483647 h 2880"/>
                <a:gd name="T6" fmla="*/ 2147483647 w 2632"/>
                <a:gd name="T7" fmla="*/ 2147483647 h 2880"/>
                <a:gd name="T8" fmla="*/ 2147483647 w 2632"/>
                <a:gd name="T9" fmla="*/ 2147483647 h 2880"/>
                <a:gd name="T10" fmla="*/ 2147483647 w 2632"/>
                <a:gd name="T11" fmla="*/ 2147483647 h 2880"/>
                <a:gd name="T12" fmla="*/ 2147483647 w 2632"/>
                <a:gd name="T13" fmla="*/ 2147483647 h 2880"/>
                <a:gd name="T14" fmla="*/ 2147483647 w 2632"/>
                <a:gd name="T15" fmla="*/ 2147483647 h 2880"/>
                <a:gd name="T16" fmla="*/ 2147483647 w 2632"/>
                <a:gd name="T17" fmla="*/ 2147483647 h 2880"/>
                <a:gd name="T18" fmla="*/ 2147483647 w 2632"/>
                <a:gd name="T19" fmla="*/ 2147483647 h 2880"/>
                <a:gd name="T20" fmla="*/ 2147483647 w 2632"/>
                <a:gd name="T21" fmla="*/ 2147483647 h 2880"/>
                <a:gd name="T22" fmla="*/ 2147483647 w 2632"/>
                <a:gd name="T23" fmla="*/ 2147483647 h 2880"/>
                <a:gd name="T24" fmla="*/ 2147483647 w 2632"/>
                <a:gd name="T25" fmla="*/ 2147483647 h 2880"/>
                <a:gd name="T26" fmla="*/ 2147483647 w 2632"/>
                <a:gd name="T27" fmla="*/ 2147483647 h 2880"/>
                <a:gd name="T28" fmla="*/ 2147483647 w 2632"/>
                <a:gd name="T29" fmla="*/ 2147483647 h 2880"/>
                <a:gd name="T30" fmla="*/ 2147483647 w 2632"/>
                <a:gd name="T31" fmla="*/ 2147483647 h 2880"/>
                <a:gd name="T32" fmla="*/ 2147483647 w 2632"/>
                <a:gd name="T33" fmla="*/ 2147483647 h 2880"/>
                <a:gd name="T34" fmla="*/ 2147483647 w 2632"/>
                <a:gd name="T35" fmla="*/ 2147483647 h 2880"/>
                <a:gd name="T36" fmla="*/ 2147483647 w 2632"/>
                <a:gd name="T37" fmla="*/ 2147483647 h 2880"/>
                <a:gd name="T38" fmla="*/ 2147483647 w 2632"/>
                <a:gd name="T39" fmla="*/ 2147483647 h 2880"/>
                <a:gd name="T40" fmla="*/ 2147483647 w 2632"/>
                <a:gd name="T41" fmla="*/ 2147483647 h 2880"/>
                <a:gd name="T42" fmla="*/ 2147483647 w 2632"/>
                <a:gd name="T43" fmla="*/ 2147483647 h 2880"/>
                <a:gd name="T44" fmla="*/ 2147483647 w 2632"/>
                <a:gd name="T45" fmla="*/ 2147483647 h 2880"/>
                <a:gd name="T46" fmla="*/ 2147483647 w 2632"/>
                <a:gd name="T47" fmla="*/ 2147483647 h 2880"/>
                <a:gd name="T48" fmla="*/ 2147483647 w 2632"/>
                <a:gd name="T49" fmla="*/ 2147483647 h 2880"/>
                <a:gd name="T50" fmla="*/ 2147483647 w 2632"/>
                <a:gd name="T51" fmla="*/ 2147483647 h 2880"/>
                <a:gd name="T52" fmla="*/ 2147483647 w 2632"/>
                <a:gd name="T53" fmla="*/ 2147483647 h 2880"/>
                <a:gd name="T54" fmla="*/ 2147483647 w 2632"/>
                <a:gd name="T55" fmla="*/ 2147483647 h 2880"/>
                <a:gd name="T56" fmla="*/ 2147483647 w 2632"/>
                <a:gd name="T57" fmla="*/ 2147483647 h 2880"/>
                <a:gd name="T58" fmla="*/ 2147483647 w 2632"/>
                <a:gd name="T59" fmla="*/ 2147483647 h 2880"/>
                <a:gd name="T60" fmla="*/ 2147483647 w 2632"/>
                <a:gd name="T61" fmla="*/ 2147483647 h 2880"/>
                <a:gd name="T62" fmla="*/ 2147483647 w 2632"/>
                <a:gd name="T63" fmla="*/ 2147483647 h 2880"/>
                <a:gd name="T64" fmla="*/ 2147483647 w 2632"/>
                <a:gd name="T65" fmla="*/ 2147483647 h 2880"/>
                <a:gd name="T66" fmla="*/ 2147483647 w 2632"/>
                <a:gd name="T67" fmla="*/ 2147483647 h 2880"/>
                <a:gd name="T68" fmla="*/ 2147483647 w 2632"/>
                <a:gd name="T69" fmla="*/ 2147483647 h 2880"/>
                <a:gd name="T70" fmla="*/ 2147483647 w 2632"/>
                <a:gd name="T71" fmla="*/ 2147483647 h 2880"/>
                <a:gd name="T72" fmla="*/ 2147483647 w 2632"/>
                <a:gd name="T73" fmla="*/ 2147483647 h 2880"/>
                <a:gd name="T74" fmla="*/ 2147483647 w 2632"/>
                <a:gd name="T75" fmla="*/ 2147483647 h 2880"/>
                <a:gd name="T76" fmla="*/ 2147483647 w 2632"/>
                <a:gd name="T77" fmla="*/ 2147483647 h 2880"/>
                <a:gd name="T78" fmla="*/ 2147483647 w 2632"/>
                <a:gd name="T79" fmla="*/ 2147483647 h 2880"/>
                <a:gd name="T80" fmla="*/ 2147483647 w 2632"/>
                <a:gd name="T81" fmla="*/ 2147483647 h 2880"/>
                <a:gd name="T82" fmla="*/ 2147483647 w 2632"/>
                <a:gd name="T83" fmla="*/ 2147483647 h 2880"/>
                <a:gd name="T84" fmla="*/ 2147483647 w 2632"/>
                <a:gd name="T85" fmla="*/ 2147483647 h 2880"/>
                <a:gd name="T86" fmla="*/ 2147483647 w 2632"/>
                <a:gd name="T87" fmla="*/ 2147483647 h 2880"/>
                <a:gd name="T88" fmla="*/ 2147483647 w 2632"/>
                <a:gd name="T89" fmla="*/ 2147483647 h 2880"/>
                <a:gd name="T90" fmla="*/ 2147483647 w 2632"/>
                <a:gd name="T91" fmla="*/ 2147483647 h 2880"/>
                <a:gd name="T92" fmla="*/ 2147483647 w 2632"/>
                <a:gd name="T93" fmla="*/ 2147483647 h 2880"/>
                <a:gd name="T94" fmla="*/ 2147483647 w 2632"/>
                <a:gd name="T95" fmla="*/ 2147483647 h 2880"/>
                <a:gd name="T96" fmla="*/ 2147483647 w 2632"/>
                <a:gd name="T97" fmla="*/ 2147483647 h 2880"/>
                <a:gd name="T98" fmla="*/ 2147483647 w 2632"/>
                <a:gd name="T99" fmla="*/ 2147483647 h 2880"/>
                <a:gd name="T100" fmla="*/ 2147483647 w 2632"/>
                <a:gd name="T101" fmla="*/ 2147483647 h 2880"/>
                <a:gd name="T102" fmla="*/ 2147483647 w 2632"/>
                <a:gd name="T103" fmla="*/ 2147483647 h 2880"/>
                <a:gd name="T104" fmla="*/ 2147483647 w 2632"/>
                <a:gd name="T105" fmla="*/ 2147483647 h 2880"/>
                <a:gd name="T106" fmla="*/ 2147483647 w 2632"/>
                <a:gd name="T107" fmla="*/ 2147483647 h 2880"/>
                <a:gd name="T108" fmla="*/ 2147483647 w 2632"/>
                <a:gd name="T109" fmla="*/ 2147483647 h 2880"/>
                <a:gd name="T110" fmla="*/ 2147483647 w 2632"/>
                <a:gd name="T111" fmla="*/ 2147483647 h 2880"/>
                <a:gd name="T112" fmla="*/ 2147483647 w 2632"/>
                <a:gd name="T113" fmla="*/ 2147483647 h 2880"/>
                <a:gd name="T114" fmla="*/ 2147483647 w 2632"/>
                <a:gd name="T115" fmla="*/ 2147483647 h 2880"/>
                <a:gd name="T116" fmla="*/ 2147483647 w 2632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2"/>
                <a:gd name="T178" fmla="*/ 0 h 2880"/>
                <a:gd name="T179" fmla="*/ 2632 w 2632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2" h="2880">
                  <a:moveTo>
                    <a:pt x="1704" y="1348"/>
                  </a:moveTo>
                  <a:lnTo>
                    <a:pt x="1704" y="824"/>
                  </a:lnTo>
                  <a:lnTo>
                    <a:pt x="1704" y="814"/>
                  </a:lnTo>
                  <a:lnTo>
                    <a:pt x="1700" y="804"/>
                  </a:lnTo>
                  <a:lnTo>
                    <a:pt x="1696" y="792"/>
                  </a:lnTo>
                  <a:lnTo>
                    <a:pt x="1688" y="778"/>
                  </a:lnTo>
                  <a:lnTo>
                    <a:pt x="1676" y="764"/>
                  </a:lnTo>
                  <a:lnTo>
                    <a:pt x="1658" y="750"/>
                  </a:lnTo>
                  <a:lnTo>
                    <a:pt x="1646" y="744"/>
                  </a:lnTo>
                  <a:lnTo>
                    <a:pt x="1634" y="738"/>
                  </a:lnTo>
                  <a:lnTo>
                    <a:pt x="1562" y="708"/>
                  </a:lnTo>
                  <a:lnTo>
                    <a:pt x="1464" y="670"/>
                  </a:lnTo>
                  <a:lnTo>
                    <a:pt x="1248" y="586"/>
                  </a:lnTo>
                  <a:lnTo>
                    <a:pt x="1236" y="560"/>
                  </a:lnTo>
                  <a:lnTo>
                    <a:pt x="1218" y="530"/>
                  </a:lnTo>
                  <a:lnTo>
                    <a:pt x="1198" y="500"/>
                  </a:lnTo>
                  <a:lnTo>
                    <a:pt x="1172" y="470"/>
                  </a:lnTo>
                  <a:lnTo>
                    <a:pt x="1140" y="438"/>
                  </a:lnTo>
                  <a:lnTo>
                    <a:pt x="1124" y="424"/>
                  </a:lnTo>
                  <a:lnTo>
                    <a:pt x="1104" y="408"/>
                  </a:lnTo>
                  <a:lnTo>
                    <a:pt x="1084" y="394"/>
                  </a:lnTo>
                  <a:lnTo>
                    <a:pt x="1062" y="380"/>
                  </a:lnTo>
                  <a:lnTo>
                    <a:pt x="1038" y="368"/>
                  </a:lnTo>
                  <a:lnTo>
                    <a:pt x="1014" y="356"/>
                  </a:lnTo>
                  <a:lnTo>
                    <a:pt x="432" y="476"/>
                  </a:lnTo>
                  <a:lnTo>
                    <a:pt x="454" y="486"/>
                  </a:lnTo>
                  <a:lnTo>
                    <a:pt x="478" y="500"/>
                  </a:lnTo>
                  <a:lnTo>
                    <a:pt x="506" y="518"/>
                  </a:lnTo>
                  <a:lnTo>
                    <a:pt x="540" y="542"/>
                  </a:lnTo>
                  <a:lnTo>
                    <a:pt x="576" y="570"/>
                  </a:lnTo>
                  <a:lnTo>
                    <a:pt x="612" y="602"/>
                  </a:lnTo>
                  <a:lnTo>
                    <a:pt x="628" y="620"/>
                  </a:lnTo>
                  <a:lnTo>
                    <a:pt x="646" y="638"/>
                  </a:lnTo>
                  <a:lnTo>
                    <a:pt x="304" y="716"/>
                  </a:lnTo>
                  <a:lnTo>
                    <a:pt x="282" y="722"/>
                  </a:lnTo>
                  <a:lnTo>
                    <a:pt x="260" y="730"/>
                  </a:lnTo>
                  <a:lnTo>
                    <a:pt x="236" y="740"/>
                  </a:lnTo>
                  <a:lnTo>
                    <a:pt x="210" y="756"/>
                  </a:lnTo>
                  <a:lnTo>
                    <a:pt x="200" y="764"/>
                  </a:lnTo>
                  <a:lnTo>
                    <a:pt x="190" y="774"/>
                  </a:lnTo>
                  <a:lnTo>
                    <a:pt x="180" y="784"/>
                  </a:lnTo>
                  <a:lnTo>
                    <a:pt x="174" y="796"/>
                  </a:lnTo>
                  <a:lnTo>
                    <a:pt x="170" y="808"/>
                  </a:lnTo>
                  <a:lnTo>
                    <a:pt x="168" y="820"/>
                  </a:lnTo>
                  <a:lnTo>
                    <a:pt x="168" y="1288"/>
                  </a:lnTo>
                  <a:lnTo>
                    <a:pt x="168" y="1292"/>
                  </a:lnTo>
                  <a:lnTo>
                    <a:pt x="172" y="1306"/>
                  </a:lnTo>
                  <a:lnTo>
                    <a:pt x="176" y="1316"/>
                  </a:lnTo>
                  <a:lnTo>
                    <a:pt x="182" y="1326"/>
                  </a:lnTo>
                  <a:lnTo>
                    <a:pt x="192" y="1340"/>
                  </a:lnTo>
                  <a:lnTo>
                    <a:pt x="204" y="1352"/>
                  </a:lnTo>
                  <a:lnTo>
                    <a:pt x="262" y="1406"/>
                  </a:lnTo>
                  <a:lnTo>
                    <a:pt x="332" y="1470"/>
                  </a:lnTo>
                  <a:lnTo>
                    <a:pt x="484" y="1604"/>
                  </a:lnTo>
                  <a:lnTo>
                    <a:pt x="662" y="1760"/>
                  </a:lnTo>
                  <a:lnTo>
                    <a:pt x="668" y="1764"/>
                  </a:lnTo>
                  <a:lnTo>
                    <a:pt x="676" y="1768"/>
                  </a:lnTo>
                  <a:lnTo>
                    <a:pt x="686" y="1770"/>
                  </a:lnTo>
                  <a:lnTo>
                    <a:pt x="700" y="1772"/>
                  </a:lnTo>
                  <a:lnTo>
                    <a:pt x="718" y="1770"/>
                  </a:lnTo>
                  <a:lnTo>
                    <a:pt x="740" y="1764"/>
                  </a:lnTo>
                  <a:lnTo>
                    <a:pt x="766" y="1754"/>
                  </a:lnTo>
                  <a:lnTo>
                    <a:pt x="948" y="1674"/>
                  </a:lnTo>
                  <a:lnTo>
                    <a:pt x="948" y="1382"/>
                  </a:lnTo>
                  <a:lnTo>
                    <a:pt x="1624" y="1134"/>
                  </a:lnTo>
                  <a:lnTo>
                    <a:pt x="1624" y="1382"/>
                  </a:lnTo>
                  <a:lnTo>
                    <a:pt x="1704" y="1348"/>
                  </a:lnTo>
                  <a:close/>
                  <a:moveTo>
                    <a:pt x="794" y="1002"/>
                  </a:moveTo>
                  <a:lnTo>
                    <a:pt x="794" y="1002"/>
                  </a:lnTo>
                  <a:lnTo>
                    <a:pt x="788" y="982"/>
                  </a:lnTo>
                  <a:lnTo>
                    <a:pt x="776" y="960"/>
                  </a:lnTo>
                  <a:lnTo>
                    <a:pt x="762" y="938"/>
                  </a:lnTo>
                  <a:lnTo>
                    <a:pt x="744" y="918"/>
                  </a:lnTo>
                  <a:lnTo>
                    <a:pt x="724" y="896"/>
                  </a:lnTo>
                  <a:lnTo>
                    <a:pt x="702" y="874"/>
                  </a:lnTo>
                  <a:lnTo>
                    <a:pt x="676" y="854"/>
                  </a:lnTo>
                  <a:lnTo>
                    <a:pt x="650" y="834"/>
                  </a:lnTo>
                  <a:lnTo>
                    <a:pt x="622" y="816"/>
                  </a:lnTo>
                  <a:lnTo>
                    <a:pt x="594" y="800"/>
                  </a:lnTo>
                  <a:lnTo>
                    <a:pt x="566" y="784"/>
                  </a:lnTo>
                  <a:lnTo>
                    <a:pt x="538" y="772"/>
                  </a:lnTo>
                  <a:lnTo>
                    <a:pt x="510" y="762"/>
                  </a:lnTo>
                  <a:lnTo>
                    <a:pt x="482" y="756"/>
                  </a:lnTo>
                  <a:lnTo>
                    <a:pt x="458" y="752"/>
                  </a:lnTo>
                  <a:lnTo>
                    <a:pt x="434" y="750"/>
                  </a:lnTo>
                  <a:lnTo>
                    <a:pt x="682" y="692"/>
                  </a:lnTo>
                  <a:lnTo>
                    <a:pt x="698" y="720"/>
                  </a:lnTo>
                  <a:lnTo>
                    <a:pt x="708" y="746"/>
                  </a:lnTo>
                  <a:lnTo>
                    <a:pt x="716" y="774"/>
                  </a:lnTo>
                  <a:lnTo>
                    <a:pt x="720" y="806"/>
                  </a:lnTo>
                  <a:lnTo>
                    <a:pt x="1272" y="658"/>
                  </a:lnTo>
                  <a:lnTo>
                    <a:pt x="1270" y="650"/>
                  </a:lnTo>
                  <a:lnTo>
                    <a:pt x="1266" y="630"/>
                  </a:lnTo>
                  <a:lnTo>
                    <a:pt x="1300" y="646"/>
                  </a:lnTo>
                  <a:lnTo>
                    <a:pt x="1336" y="664"/>
                  </a:lnTo>
                  <a:lnTo>
                    <a:pt x="1370" y="682"/>
                  </a:lnTo>
                  <a:lnTo>
                    <a:pt x="1402" y="704"/>
                  </a:lnTo>
                  <a:lnTo>
                    <a:pt x="1430" y="728"/>
                  </a:lnTo>
                  <a:lnTo>
                    <a:pt x="1454" y="752"/>
                  </a:lnTo>
                  <a:lnTo>
                    <a:pt x="1464" y="766"/>
                  </a:lnTo>
                  <a:lnTo>
                    <a:pt x="1474" y="778"/>
                  </a:lnTo>
                  <a:lnTo>
                    <a:pt x="1480" y="792"/>
                  </a:lnTo>
                  <a:lnTo>
                    <a:pt x="1486" y="806"/>
                  </a:lnTo>
                  <a:lnTo>
                    <a:pt x="1146" y="902"/>
                  </a:lnTo>
                  <a:lnTo>
                    <a:pt x="910" y="968"/>
                  </a:lnTo>
                  <a:lnTo>
                    <a:pt x="794" y="1002"/>
                  </a:lnTo>
                  <a:close/>
                  <a:moveTo>
                    <a:pt x="1028" y="1642"/>
                  </a:moveTo>
                  <a:lnTo>
                    <a:pt x="1028" y="1420"/>
                  </a:lnTo>
                  <a:lnTo>
                    <a:pt x="1572" y="1216"/>
                  </a:lnTo>
                  <a:lnTo>
                    <a:pt x="1572" y="1404"/>
                  </a:lnTo>
                  <a:lnTo>
                    <a:pt x="1028" y="1642"/>
                  </a:lnTo>
                  <a:close/>
                  <a:moveTo>
                    <a:pt x="2330" y="180"/>
                  </a:moveTo>
                  <a:lnTo>
                    <a:pt x="1628" y="2"/>
                  </a:lnTo>
                  <a:lnTo>
                    <a:pt x="1618" y="0"/>
                  </a:lnTo>
                  <a:lnTo>
                    <a:pt x="1608" y="2"/>
                  </a:lnTo>
                  <a:lnTo>
                    <a:pt x="1600" y="4"/>
                  </a:lnTo>
                  <a:lnTo>
                    <a:pt x="1592" y="10"/>
                  </a:lnTo>
                  <a:lnTo>
                    <a:pt x="1586" y="16"/>
                  </a:lnTo>
                  <a:lnTo>
                    <a:pt x="1582" y="26"/>
                  </a:lnTo>
                  <a:lnTo>
                    <a:pt x="1578" y="36"/>
                  </a:lnTo>
                  <a:lnTo>
                    <a:pt x="1578" y="48"/>
                  </a:lnTo>
                  <a:lnTo>
                    <a:pt x="1578" y="628"/>
                  </a:lnTo>
                  <a:lnTo>
                    <a:pt x="1666" y="664"/>
                  </a:lnTo>
                  <a:lnTo>
                    <a:pt x="1692" y="678"/>
                  </a:lnTo>
                  <a:lnTo>
                    <a:pt x="1692" y="674"/>
                  </a:lnTo>
                  <a:lnTo>
                    <a:pt x="1692" y="658"/>
                  </a:lnTo>
                  <a:lnTo>
                    <a:pt x="1696" y="646"/>
                  </a:lnTo>
                  <a:lnTo>
                    <a:pt x="1702" y="636"/>
                  </a:lnTo>
                  <a:lnTo>
                    <a:pt x="1710" y="626"/>
                  </a:lnTo>
                  <a:lnTo>
                    <a:pt x="1720" y="620"/>
                  </a:lnTo>
                  <a:lnTo>
                    <a:pt x="1730" y="616"/>
                  </a:lnTo>
                  <a:lnTo>
                    <a:pt x="1744" y="616"/>
                  </a:lnTo>
                  <a:lnTo>
                    <a:pt x="1756" y="618"/>
                  </a:lnTo>
                  <a:lnTo>
                    <a:pt x="1770" y="624"/>
                  </a:lnTo>
                  <a:lnTo>
                    <a:pt x="1782" y="632"/>
                  </a:lnTo>
                  <a:lnTo>
                    <a:pt x="1792" y="642"/>
                  </a:lnTo>
                  <a:lnTo>
                    <a:pt x="1802" y="656"/>
                  </a:lnTo>
                  <a:lnTo>
                    <a:pt x="1810" y="668"/>
                  </a:lnTo>
                  <a:lnTo>
                    <a:pt x="1816" y="684"/>
                  </a:lnTo>
                  <a:lnTo>
                    <a:pt x="1820" y="698"/>
                  </a:lnTo>
                  <a:lnTo>
                    <a:pt x="1822" y="714"/>
                  </a:lnTo>
                  <a:lnTo>
                    <a:pt x="1820" y="726"/>
                  </a:lnTo>
                  <a:lnTo>
                    <a:pt x="1818" y="738"/>
                  </a:lnTo>
                  <a:lnTo>
                    <a:pt x="1814" y="746"/>
                  </a:lnTo>
                  <a:lnTo>
                    <a:pt x="1808" y="754"/>
                  </a:lnTo>
                  <a:lnTo>
                    <a:pt x="1802" y="762"/>
                  </a:lnTo>
                  <a:lnTo>
                    <a:pt x="1794" y="766"/>
                  </a:lnTo>
                  <a:lnTo>
                    <a:pt x="1784" y="770"/>
                  </a:lnTo>
                  <a:lnTo>
                    <a:pt x="1774" y="770"/>
                  </a:lnTo>
                  <a:lnTo>
                    <a:pt x="1780" y="786"/>
                  </a:lnTo>
                  <a:lnTo>
                    <a:pt x="1782" y="800"/>
                  </a:lnTo>
                  <a:lnTo>
                    <a:pt x="1784" y="812"/>
                  </a:lnTo>
                  <a:lnTo>
                    <a:pt x="1784" y="824"/>
                  </a:lnTo>
                  <a:lnTo>
                    <a:pt x="1784" y="944"/>
                  </a:lnTo>
                  <a:lnTo>
                    <a:pt x="2330" y="1128"/>
                  </a:lnTo>
                  <a:lnTo>
                    <a:pt x="2342" y="1130"/>
                  </a:lnTo>
                  <a:lnTo>
                    <a:pt x="2352" y="1130"/>
                  </a:lnTo>
                  <a:lnTo>
                    <a:pt x="2362" y="1128"/>
                  </a:lnTo>
                  <a:lnTo>
                    <a:pt x="2372" y="1124"/>
                  </a:lnTo>
                  <a:lnTo>
                    <a:pt x="2378" y="1116"/>
                  </a:lnTo>
                  <a:lnTo>
                    <a:pt x="2384" y="1108"/>
                  </a:lnTo>
                  <a:lnTo>
                    <a:pt x="2388" y="1096"/>
                  </a:lnTo>
                  <a:lnTo>
                    <a:pt x="2388" y="1084"/>
                  </a:lnTo>
                  <a:lnTo>
                    <a:pt x="2388" y="258"/>
                  </a:lnTo>
                  <a:lnTo>
                    <a:pt x="2388" y="244"/>
                  </a:lnTo>
                  <a:lnTo>
                    <a:pt x="2384" y="232"/>
                  </a:lnTo>
                  <a:lnTo>
                    <a:pt x="2378" y="220"/>
                  </a:lnTo>
                  <a:lnTo>
                    <a:pt x="2372" y="208"/>
                  </a:lnTo>
                  <a:lnTo>
                    <a:pt x="2362" y="198"/>
                  </a:lnTo>
                  <a:lnTo>
                    <a:pt x="2352" y="190"/>
                  </a:lnTo>
                  <a:lnTo>
                    <a:pt x="2342" y="184"/>
                  </a:lnTo>
                  <a:lnTo>
                    <a:pt x="2330" y="180"/>
                  </a:lnTo>
                  <a:close/>
                  <a:moveTo>
                    <a:pt x="1968" y="262"/>
                  </a:moveTo>
                  <a:lnTo>
                    <a:pt x="1968" y="262"/>
                  </a:lnTo>
                  <a:lnTo>
                    <a:pt x="1982" y="268"/>
                  </a:lnTo>
                  <a:lnTo>
                    <a:pt x="1994" y="276"/>
                  </a:lnTo>
                  <a:lnTo>
                    <a:pt x="2006" y="286"/>
                  </a:lnTo>
                  <a:lnTo>
                    <a:pt x="2016" y="298"/>
                  </a:lnTo>
                  <a:lnTo>
                    <a:pt x="2024" y="312"/>
                  </a:lnTo>
                  <a:lnTo>
                    <a:pt x="2030" y="326"/>
                  </a:lnTo>
                  <a:lnTo>
                    <a:pt x="2034" y="342"/>
                  </a:lnTo>
                  <a:lnTo>
                    <a:pt x="2036" y="358"/>
                  </a:lnTo>
                  <a:lnTo>
                    <a:pt x="2034" y="372"/>
                  </a:lnTo>
                  <a:lnTo>
                    <a:pt x="2030" y="386"/>
                  </a:lnTo>
                  <a:lnTo>
                    <a:pt x="2024" y="398"/>
                  </a:lnTo>
                  <a:lnTo>
                    <a:pt x="2016" y="406"/>
                  </a:lnTo>
                  <a:lnTo>
                    <a:pt x="2006" y="414"/>
                  </a:lnTo>
                  <a:lnTo>
                    <a:pt x="1994" y="416"/>
                  </a:lnTo>
                  <a:lnTo>
                    <a:pt x="1982" y="418"/>
                  </a:lnTo>
                  <a:lnTo>
                    <a:pt x="1968" y="416"/>
                  </a:lnTo>
                  <a:lnTo>
                    <a:pt x="1954" y="410"/>
                  </a:lnTo>
                  <a:lnTo>
                    <a:pt x="1942" y="402"/>
                  </a:lnTo>
                  <a:lnTo>
                    <a:pt x="1930" y="392"/>
                  </a:lnTo>
                  <a:lnTo>
                    <a:pt x="1920" y="380"/>
                  </a:lnTo>
                  <a:lnTo>
                    <a:pt x="1912" y="366"/>
                  </a:lnTo>
                  <a:lnTo>
                    <a:pt x="1906" y="352"/>
                  </a:lnTo>
                  <a:lnTo>
                    <a:pt x="1902" y="336"/>
                  </a:lnTo>
                  <a:lnTo>
                    <a:pt x="1900" y="320"/>
                  </a:lnTo>
                  <a:lnTo>
                    <a:pt x="1902" y="306"/>
                  </a:lnTo>
                  <a:lnTo>
                    <a:pt x="1906" y="292"/>
                  </a:lnTo>
                  <a:lnTo>
                    <a:pt x="1912" y="282"/>
                  </a:lnTo>
                  <a:lnTo>
                    <a:pt x="1920" y="272"/>
                  </a:lnTo>
                  <a:lnTo>
                    <a:pt x="1930" y="266"/>
                  </a:lnTo>
                  <a:lnTo>
                    <a:pt x="1942" y="262"/>
                  </a:lnTo>
                  <a:lnTo>
                    <a:pt x="1954" y="260"/>
                  </a:lnTo>
                  <a:lnTo>
                    <a:pt x="1968" y="262"/>
                  </a:lnTo>
                  <a:close/>
                  <a:moveTo>
                    <a:pt x="1860" y="590"/>
                  </a:moveTo>
                  <a:lnTo>
                    <a:pt x="1860" y="590"/>
                  </a:lnTo>
                  <a:lnTo>
                    <a:pt x="1848" y="584"/>
                  </a:lnTo>
                  <a:lnTo>
                    <a:pt x="1836" y="576"/>
                  </a:lnTo>
                  <a:lnTo>
                    <a:pt x="1824" y="566"/>
                  </a:lnTo>
                  <a:lnTo>
                    <a:pt x="1814" y="554"/>
                  </a:lnTo>
                  <a:lnTo>
                    <a:pt x="1806" y="540"/>
                  </a:lnTo>
                  <a:lnTo>
                    <a:pt x="1800" y="526"/>
                  </a:lnTo>
                  <a:lnTo>
                    <a:pt x="1796" y="510"/>
                  </a:lnTo>
                  <a:lnTo>
                    <a:pt x="1796" y="496"/>
                  </a:lnTo>
                  <a:lnTo>
                    <a:pt x="1796" y="480"/>
                  </a:lnTo>
                  <a:lnTo>
                    <a:pt x="1800" y="468"/>
                  </a:lnTo>
                  <a:lnTo>
                    <a:pt x="1806" y="456"/>
                  </a:lnTo>
                  <a:lnTo>
                    <a:pt x="1814" y="448"/>
                  </a:lnTo>
                  <a:lnTo>
                    <a:pt x="1824" y="442"/>
                  </a:lnTo>
                  <a:lnTo>
                    <a:pt x="1836" y="438"/>
                  </a:lnTo>
                  <a:lnTo>
                    <a:pt x="1848" y="436"/>
                  </a:lnTo>
                  <a:lnTo>
                    <a:pt x="1860" y="440"/>
                  </a:lnTo>
                  <a:lnTo>
                    <a:pt x="1874" y="444"/>
                  </a:lnTo>
                  <a:lnTo>
                    <a:pt x="1886" y="452"/>
                  </a:lnTo>
                  <a:lnTo>
                    <a:pt x="1898" y="462"/>
                  </a:lnTo>
                  <a:lnTo>
                    <a:pt x="1908" y="474"/>
                  </a:lnTo>
                  <a:lnTo>
                    <a:pt x="1916" y="488"/>
                  </a:lnTo>
                  <a:lnTo>
                    <a:pt x="1922" y="504"/>
                  </a:lnTo>
                  <a:lnTo>
                    <a:pt x="1926" y="518"/>
                  </a:lnTo>
                  <a:lnTo>
                    <a:pt x="1928" y="534"/>
                  </a:lnTo>
                  <a:lnTo>
                    <a:pt x="1926" y="550"/>
                  </a:lnTo>
                  <a:lnTo>
                    <a:pt x="1922" y="562"/>
                  </a:lnTo>
                  <a:lnTo>
                    <a:pt x="1916" y="574"/>
                  </a:lnTo>
                  <a:lnTo>
                    <a:pt x="1908" y="582"/>
                  </a:lnTo>
                  <a:lnTo>
                    <a:pt x="1898" y="588"/>
                  </a:lnTo>
                  <a:lnTo>
                    <a:pt x="1886" y="592"/>
                  </a:lnTo>
                  <a:lnTo>
                    <a:pt x="1874" y="594"/>
                  </a:lnTo>
                  <a:lnTo>
                    <a:pt x="1860" y="590"/>
                  </a:lnTo>
                  <a:close/>
                  <a:moveTo>
                    <a:pt x="1968" y="838"/>
                  </a:moveTo>
                  <a:lnTo>
                    <a:pt x="1968" y="838"/>
                  </a:lnTo>
                  <a:lnTo>
                    <a:pt x="1954" y="832"/>
                  </a:lnTo>
                  <a:lnTo>
                    <a:pt x="1942" y="822"/>
                  </a:lnTo>
                  <a:lnTo>
                    <a:pt x="1930" y="812"/>
                  </a:lnTo>
                  <a:lnTo>
                    <a:pt x="1920" y="800"/>
                  </a:lnTo>
                  <a:lnTo>
                    <a:pt x="1912" y="786"/>
                  </a:lnTo>
                  <a:lnTo>
                    <a:pt x="1906" y="770"/>
                  </a:lnTo>
                  <a:lnTo>
                    <a:pt x="1902" y="756"/>
                  </a:lnTo>
                  <a:lnTo>
                    <a:pt x="1900" y="740"/>
                  </a:lnTo>
                  <a:lnTo>
                    <a:pt x="1902" y="724"/>
                  </a:lnTo>
                  <a:lnTo>
                    <a:pt x="1906" y="712"/>
                  </a:lnTo>
                  <a:lnTo>
                    <a:pt x="1912" y="700"/>
                  </a:lnTo>
                  <a:lnTo>
                    <a:pt x="1920" y="692"/>
                  </a:lnTo>
                  <a:lnTo>
                    <a:pt x="1930" y="686"/>
                  </a:lnTo>
                  <a:lnTo>
                    <a:pt x="1942" y="682"/>
                  </a:lnTo>
                  <a:lnTo>
                    <a:pt x="1954" y="682"/>
                  </a:lnTo>
                  <a:lnTo>
                    <a:pt x="1968" y="684"/>
                  </a:lnTo>
                  <a:lnTo>
                    <a:pt x="1982" y="690"/>
                  </a:lnTo>
                  <a:lnTo>
                    <a:pt x="1994" y="698"/>
                  </a:lnTo>
                  <a:lnTo>
                    <a:pt x="2006" y="708"/>
                  </a:lnTo>
                  <a:lnTo>
                    <a:pt x="2016" y="722"/>
                  </a:lnTo>
                  <a:lnTo>
                    <a:pt x="2024" y="736"/>
                  </a:lnTo>
                  <a:lnTo>
                    <a:pt x="2030" y="750"/>
                  </a:lnTo>
                  <a:lnTo>
                    <a:pt x="2034" y="766"/>
                  </a:lnTo>
                  <a:lnTo>
                    <a:pt x="2036" y="782"/>
                  </a:lnTo>
                  <a:lnTo>
                    <a:pt x="2034" y="798"/>
                  </a:lnTo>
                  <a:lnTo>
                    <a:pt x="2030" y="810"/>
                  </a:lnTo>
                  <a:lnTo>
                    <a:pt x="2024" y="822"/>
                  </a:lnTo>
                  <a:lnTo>
                    <a:pt x="2016" y="830"/>
                  </a:lnTo>
                  <a:lnTo>
                    <a:pt x="2006" y="836"/>
                  </a:lnTo>
                  <a:lnTo>
                    <a:pt x="1994" y="840"/>
                  </a:lnTo>
                  <a:lnTo>
                    <a:pt x="1982" y="840"/>
                  </a:lnTo>
                  <a:lnTo>
                    <a:pt x="1968" y="838"/>
                  </a:lnTo>
                  <a:close/>
                  <a:moveTo>
                    <a:pt x="2076" y="656"/>
                  </a:moveTo>
                  <a:lnTo>
                    <a:pt x="2076" y="656"/>
                  </a:lnTo>
                  <a:lnTo>
                    <a:pt x="2062" y="650"/>
                  </a:lnTo>
                  <a:lnTo>
                    <a:pt x="2050" y="642"/>
                  </a:lnTo>
                  <a:lnTo>
                    <a:pt x="2038" y="632"/>
                  </a:lnTo>
                  <a:lnTo>
                    <a:pt x="2028" y="618"/>
                  </a:lnTo>
                  <a:lnTo>
                    <a:pt x="2020" y="604"/>
                  </a:lnTo>
                  <a:lnTo>
                    <a:pt x="2014" y="590"/>
                  </a:lnTo>
                  <a:lnTo>
                    <a:pt x="2010" y="574"/>
                  </a:lnTo>
                  <a:lnTo>
                    <a:pt x="2008" y="558"/>
                  </a:lnTo>
                  <a:lnTo>
                    <a:pt x="2010" y="544"/>
                  </a:lnTo>
                  <a:lnTo>
                    <a:pt x="2014" y="530"/>
                  </a:lnTo>
                  <a:lnTo>
                    <a:pt x="2020" y="518"/>
                  </a:lnTo>
                  <a:lnTo>
                    <a:pt x="2028" y="510"/>
                  </a:lnTo>
                  <a:lnTo>
                    <a:pt x="2038" y="504"/>
                  </a:lnTo>
                  <a:lnTo>
                    <a:pt x="2050" y="500"/>
                  </a:lnTo>
                  <a:lnTo>
                    <a:pt x="2062" y="498"/>
                  </a:lnTo>
                  <a:lnTo>
                    <a:pt x="2076" y="502"/>
                  </a:lnTo>
                  <a:lnTo>
                    <a:pt x="2090" y="508"/>
                  </a:lnTo>
                  <a:lnTo>
                    <a:pt x="2104" y="516"/>
                  </a:lnTo>
                  <a:lnTo>
                    <a:pt x="2116" y="526"/>
                  </a:lnTo>
                  <a:lnTo>
                    <a:pt x="2126" y="538"/>
                  </a:lnTo>
                  <a:lnTo>
                    <a:pt x="2134" y="552"/>
                  </a:lnTo>
                  <a:lnTo>
                    <a:pt x="2140" y="568"/>
                  </a:lnTo>
                  <a:lnTo>
                    <a:pt x="2144" y="584"/>
                  </a:lnTo>
                  <a:lnTo>
                    <a:pt x="2146" y="600"/>
                  </a:lnTo>
                  <a:lnTo>
                    <a:pt x="2144" y="614"/>
                  </a:lnTo>
                  <a:lnTo>
                    <a:pt x="2140" y="628"/>
                  </a:lnTo>
                  <a:lnTo>
                    <a:pt x="2134" y="640"/>
                  </a:lnTo>
                  <a:lnTo>
                    <a:pt x="2126" y="648"/>
                  </a:lnTo>
                  <a:lnTo>
                    <a:pt x="2116" y="654"/>
                  </a:lnTo>
                  <a:lnTo>
                    <a:pt x="2104" y="658"/>
                  </a:lnTo>
                  <a:lnTo>
                    <a:pt x="2090" y="658"/>
                  </a:lnTo>
                  <a:lnTo>
                    <a:pt x="2076" y="656"/>
                  </a:lnTo>
                  <a:close/>
                  <a:moveTo>
                    <a:pt x="2188" y="908"/>
                  </a:moveTo>
                  <a:lnTo>
                    <a:pt x="2188" y="908"/>
                  </a:lnTo>
                  <a:lnTo>
                    <a:pt x="2174" y="902"/>
                  </a:lnTo>
                  <a:lnTo>
                    <a:pt x="2160" y="894"/>
                  </a:lnTo>
                  <a:lnTo>
                    <a:pt x="2150" y="882"/>
                  </a:lnTo>
                  <a:lnTo>
                    <a:pt x="2138" y="870"/>
                  </a:lnTo>
                  <a:lnTo>
                    <a:pt x="2130" y="856"/>
                  </a:lnTo>
                  <a:lnTo>
                    <a:pt x="2124" y="840"/>
                  </a:lnTo>
                  <a:lnTo>
                    <a:pt x="2120" y="824"/>
                  </a:lnTo>
                  <a:lnTo>
                    <a:pt x="2118" y="808"/>
                  </a:lnTo>
                  <a:lnTo>
                    <a:pt x="2120" y="792"/>
                  </a:lnTo>
                  <a:lnTo>
                    <a:pt x="2124" y="780"/>
                  </a:lnTo>
                  <a:lnTo>
                    <a:pt x="2130" y="768"/>
                  </a:lnTo>
                  <a:lnTo>
                    <a:pt x="2138" y="760"/>
                  </a:lnTo>
                  <a:lnTo>
                    <a:pt x="2150" y="754"/>
                  </a:lnTo>
                  <a:lnTo>
                    <a:pt x="2160" y="750"/>
                  </a:lnTo>
                  <a:lnTo>
                    <a:pt x="2174" y="750"/>
                  </a:lnTo>
                  <a:lnTo>
                    <a:pt x="2188" y="752"/>
                  </a:lnTo>
                  <a:lnTo>
                    <a:pt x="2202" y="758"/>
                  </a:lnTo>
                  <a:lnTo>
                    <a:pt x="2216" y="766"/>
                  </a:lnTo>
                  <a:lnTo>
                    <a:pt x="2228" y="778"/>
                  </a:lnTo>
                  <a:lnTo>
                    <a:pt x="2238" y="790"/>
                  </a:lnTo>
                  <a:lnTo>
                    <a:pt x="2246" y="804"/>
                  </a:lnTo>
                  <a:lnTo>
                    <a:pt x="2254" y="820"/>
                  </a:lnTo>
                  <a:lnTo>
                    <a:pt x="2258" y="836"/>
                  </a:lnTo>
                  <a:lnTo>
                    <a:pt x="2258" y="852"/>
                  </a:lnTo>
                  <a:lnTo>
                    <a:pt x="2258" y="868"/>
                  </a:lnTo>
                  <a:lnTo>
                    <a:pt x="2254" y="882"/>
                  </a:lnTo>
                  <a:lnTo>
                    <a:pt x="2246" y="892"/>
                  </a:lnTo>
                  <a:lnTo>
                    <a:pt x="2238" y="902"/>
                  </a:lnTo>
                  <a:lnTo>
                    <a:pt x="2228" y="908"/>
                  </a:lnTo>
                  <a:lnTo>
                    <a:pt x="2216" y="910"/>
                  </a:lnTo>
                  <a:lnTo>
                    <a:pt x="2202" y="912"/>
                  </a:lnTo>
                  <a:lnTo>
                    <a:pt x="2188" y="908"/>
                  </a:lnTo>
                  <a:close/>
                  <a:moveTo>
                    <a:pt x="2604" y="1702"/>
                  </a:moveTo>
                  <a:lnTo>
                    <a:pt x="2604" y="1702"/>
                  </a:lnTo>
                  <a:lnTo>
                    <a:pt x="2616" y="1720"/>
                  </a:lnTo>
                  <a:lnTo>
                    <a:pt x="2626" y="1738"/>
                  </a:lnTo>
                  <a:lnTo>
                    <a:pt x="2632" y="1758"/>
                  </a:lnTo>
                  <a:lnTo>
                    <a:pt x="2632" y="1780"/>
                  </a:lnTo>
                  <a:lnTo>
                    <a:pt x="2628" y="1802"/>
                  </a:lnTo>
                  <a:lnTo>
                    <a:pt x="2618" y="1826"/>
                  </a:lnTo>
                  <a:lnTo>
                    <a:pt x="2604" y="1848"/>
                  </a:lnTo>
                  <a:lnTo>
                    <a:pt x="2584" y="1872"/>
                  </a:lnTo>
                  <a:lnTo>
                    <a:pt x="2510" y="1946"/>
                  </a:lnTo>
                  <a:lnTo>
                    <a:pt x="2432" y="2022"/>
                  </a:lnTo>
                  <a:lnTo>
                    <a:pt x="2336" y="2112"/>
                  </a:lnTo>
                  <a:lnTo>
                    <a:pt x="2232" y="2204"/>
                  </a:lnTo>
                  <a:lnTo>
                    <a:pt x="2180" y="2248"/>
                  </a:lnTo>
                  <a:lnTo>
                    <a:pt x="2130" y="2288"/>
                  </a:lnTo>
                  <a:lnTo>
                    <a:pt x="2082" y="2324"/>
                  </a:lnTo>
                  <a:lnTo>
                    <a:pt x="2038" y="2354"/>
                  </a:lnTo>
                  <a:lnTo>
                    <a:pt x="2000" y="2376"/>
                  </a:lnTo>
                  <a:lnTo>
                    <a:pt x="1982" y="2384"/>
                  </a:lnTo>
                  <a:lnTo>
                    <a:pt x="1966" y="2390"/>
                  </a:lnTo>
                  <a:lnTo>
                    <a:pt x="1422" y="2560"/>
                  </a:lnTo>
                  <a:lnTo>
                    <a:pt x="1388" y="2570"/>
                  </a:lnTo>
                  <a:lnTo>
                    <a:pt x="1354" y="2580"/>
                  </a:lnTo>
                  <a:lnTo>
                    <a:pt x="1292" y="2592"/>
                  </a:lnTo>
                  <a:lnTo>
                    <a:pt x="1246" y="2600"/>
                  </a:lnTo>
                  <a:lnTo>
                    <a:pt x="1228" y="2602"/>
                  </a:lnTo>
                  <a:lnTo>
                    <a:pt x="1108" y="2604"/>
                  </a:lnTo>
                  <a:lnTo>
                    <a:pt x="1022" y="2608"/>
                  </a:lnTo>
                  <a:lnTo>
                    <a:pt x="928" y="2616"/>
                  </a:lnTo>
                  <a:lnTo>
                    <a:pt x="878" y="2620"/>
                  </a:lnTo>
                  <a:lnTo>
                    <a:pt x="830" y="2628"/>
                  </a:lnTo>
                  <a:lnTo>
                    <a:pt x="782" y="2636"/>
                  </a:lnTo>
                  <a:lnTo>
                    <a:pt x="736" y="2646"/>
                  </a:lnTo>
                  <a:lnTo>
                    <a:pt x="692" y="2658"/>
                  </a:lnTo>
                  <a:lnTo>
                    <a:pt x="652" y="2674"/>
                  </a:lnTo>
                  <a:lnTo>
                    <a:pt x="616" y="2690"/>
                  </a:lnTo>
                  <a:lnTo>
                    <a:pt x="600" y="2700"/>
                  </a:lnTo>
                  <a:lnTo>
                    <a:pt x="586" y="2710"/>
                  </a:lnTo>
                  <a:lnTo>
                    <a:pt x="526" y="2758"/>
                  </a:lnTo>
                  <a:lnTo>
                    <a:pt x="450" y="2822"/>
                  </a:lnTo>
                  <a:lnTo>
                    <a:pt x="424" y="2840"/>
                  </a:lnTo>
                  <a:lnTo>
                    <a:pt x="398" y="2856"/>
                  </a:lnTo>
                  <a:lnTo>
                    <a:pt x="372" y="2866"/>
                  </a:lnTo>
                  <a:lnTo>
                    <a:pt x="344" y="2874"/>
                  </a:lnTo>
                  <a:lnTo>
                    <a:pt x="318" y="2878"/>
                  </a:lnTo>
                  <a:lnTo>
                    <a:pt x="292" y="2880"/>
                  </a:lnTo>
                  <a:lnTo>
                    <a:pt x="264" y="2878"/>
                  </a:lnTo>
                  <a:lnTo>
                    <a:pt x="238" y="2874"/>
                  </a:lnTo>
                  <a:lnTo>
                    <a:pt x="214" y="2868"/>
                  </a:lnTo>
                  <a:lnTo>
                    <a:pt x="188" y="2858"/>
                  </a:lnTo>
                  <a:lnTo>
                    <a:pt x="164" y="2846"/>
                  </a:lnTo>
                  <a:lnTo>
                    <a:pt x="142" y="2834"/>
                  </a:lnTo>
                  <a:lnTo>
                    <a:pt x="120" y="2818"/>
                  </a:lnTo>
                  <a:lnTo>
                    <a:pt x="98" y="2800"/>
                  </a:lnTo>
                  <a:lnTo>
                    <a:pt x="80" y="2780"/>
                  </a:lnTo>
                  <a:lnTo>
                    <a:pt x="62" y="2760"/>
                  </a:lnTo>
                  <a:lnTo>
                    <a:pt x="46" y="2738"/>
                  </a:lnTo>
                  <a:lnTo>
                    <a:pt x="32" y="2714"/>
                  </a:lnTo>
                  <a:lnTo>
                    <a:pt x="22" y="2688"/>
                  </a:lnTo>
                  <a:lnTo>
                    <a:pt x="12" y="2662"/>
                  </a:lnTo>
                  <a:lnTo>
                    <a:pt x="6" y="2636"/>
                  </a:lnTo>
                  <a:lnTo>
                    <a:pt x="2" y="2608"/>
                  </a:lnTo>
                  <a:lnTo>
                    <a:pt x="0" y="2580"/>
                  </a:lnTo>
                  <a:lnTo>
                    <a:pt x="2" y="2552"/>
                  </a:lnTo>
                  <a:lnTo>
                    <a:pt x="6" y="2524"/>
                  </a:lnTo>
                  <a:lnTo>
                    <a:pt x="14" y="2496"/>
                  </a:lnTo>
                  <a:lnTo>
                    <a:pt x="26" y="2466"/>
                  </a:lnTo>
                  <a:lnTo>
                    <a:pt x="40" y="2438"/>
                  </a:lnTo>
                  <a:lnTo>
                    <a:pt x="60" y="2410"/>
                  </a:lnTo>
                  <a:lnTo>
                    <a:pt x="82" y="2382"/>
                  </a:lnTo>
                  <a:lnTo>
                    <a:pt x="108" y="2354"/>
                  </a:lnTo>
                  <a:lnTo>
                    <a:pt x="140" y="2328"/>
                  </a:lnTo>
                  <a:lnTo>
                    <a:pt x="500" y="2074"/>
                  </a:lnTo>
                  <a:lnTo>
                    <a:pt x="562" y="2028"/>
                  </a:lnTo>
                  <a:lnTo>
                    <a:pt x="594" y="2006"/>
                  </a:lnTo>
                  <a:lnTo>
                    <a:pt x="626" y="1988"/>
                  </a:lnTo>
                  <a:lnTo>
                    <a:pt x="658" y="1970"/>
                  </a:lnTo>
                  <a:lnTo>
                    <a:pt x="688" y="1956"/>
                  </a:lnTo>
                  <a:lnTo>
                    <a:pt x="720" y="1946"/>
                  </a:lnTo>
                  <a:lnTo>
                    <a:pt x="748" y="1940"/>
                  </a:lnTo>
                  <a:lnTo>
                    <a:pt x="1226" y="1898"/>
                  </a:lnTo>
                  <a:lnTo>
                    <a:pt x="1244" y="1896"/>
                  </a:lnTo>
                  <a:lnTo>
                    <a:pt x="1264" y="1894"/>
                  </a:lnTo>
                  <a:lnTo>
                    <a:pt x="1666" y="1842"/>
                  </a:lnTo>
                  <a:lnTo>
                    <a:pt x="1682" y="1840"/>
                  </a:lnTo>
                  <a:lnTo>
                    <a:pt x="1696" y="1840"/>
                  </a:lnTo>
                  <a:lnTo>
                    <a:pt x="1712" y="1842"/>
                  </a:lnTo>
                  <a:lnTo>
                    <a:pt x="1728" y="1844"/>
                  </a:lnTo>
                  <a:lnTo>
                    <a:pt x="1742" y="1848"/>
                  </a:lnTo>
                  <a:lnTo>
                    <a:pt x="1756" y="1854"/>
                  </a:lnTo>
                  <a:lnTo>
                    <a:pt x="1768" y="1860"/>
                  </a:lnTo>
                  <a:lnTo>
                    <a:pt x="1780" y="1866"/>
                  </a:lnTo>
                  <a:lnTo>
                    <a:pt x="1792" y="1874"/>
                  </a:lnTo>
                  <a:lnTo>
                    <a:pt x="1802" y="1884"/>
                  </a:lnTo>
                  <a:lnTo>
                    <a:pt x="1812" y="1894"/>
                  </a:lnTo>
                  <a:lnTo>
                    <a:pt x="1820" y="1906"/>
                  </a:lnTo>
                  <a:lnTo>
                    <a:pt x="1826" y="1918"/>
                  </a:lnTo>
                  <a:lnTo>
                    <a:pt x="1832" y="1932"/>
                  </a:lnTo>
                  <a:lnTo>
                    <a:pt x="1836" y="1946"/>
                  </a:lnTo>
                  <a:lnTo>
                    <a:pt x="1838" y="1960"/>
                  </a:lnTo>
                  <a:lnTo>
                    <a:pt x="1838" y="1976"/>
                  </a:lnTo>
                  <a:lnTo>
                    <a:pt x="1838" y="1992"/>
                  </a:lnTo>
                  <a:lnTo>
                    <a:pt x="1834" y="2006"/>
                  </a:lnTo>
                  <a:lnTo>
                    <a:pt x="1828" y="2020"/>
                  </a:lnTo>
                  <a:lnTo>
                    <a:pt x="1822" y="2034"/>
                  </a:lnTo>
                  <a:lnTo>
                    <a:pt x="1814" y="2046"/>
                  </a:lnTo>
                  <a:lnTo>
                    <a:pt x="1804" y="2056"/>
                  </a:lnTo>
                  <a:lnTo>
                    <a:pt x="1794" y="2068"/>
                  </a:lnTo>
                  <a:lnTo>
                    <a:pt x="1782" y="2078"/>
                  </a:lnTo>
                  <a:lnTo>
                    <a:pt x="1770" y="2086"/>
                  </a:lnTo>
                  <a:lnTo>
                    <a:pt x="1742" y="2102"/>
                  </a:lnTo>
                  <a:lnTo>
                    <a:pt x="1712" y="2114"/>
                  </a:lnTo>
                  <a:lnTo>
                    <a:pt x="1680" y="2124"/>
                  </a:lnTo>
                  <a:lnTo>
                    <a:pt x="1574" y="2146"/>
                  </a:lnTo>
                  <a:lnTo>
                    <a:pt x="1476" y="2164"/>
                  </a:lnTo>
                  <a:lnTo>
                    <a:pt x="1318" y="2190"/>
                  </a:lnTo>
                  <a:lnTo>
                    <a:pt x="1260" y="2200"/>
                  </a:lnTo>
                  <a:lnTo>
                    <a:pt x="1252" y="2202"/>
                  </a:lnTo>
                  <a:lnTo>
                    <a:pt x="1246" y="2206"/>
                  </a:lnTo>
                  <a:lnTo>
                    <a:pt x="1240" y="2210"/>
                  </a:lnTo>
                  <a:lnTo>
                    <a:pt x="1234" y="2216"/>
                  </a:lnTo>
                  <a:lnTo>
                    <a:pt x="1230" y="2224"/>
                  </a:lnTo>
                  <a:lnTo>
                    <a:pt x="1226" y="2230"/>
                  </a:lnTo>
                  <a:lnTo>
                    <a:pt x="1224" y="2240"/>
                  </a:lnTo>
                  <a:lnTo>
                    <a:pt x="1222" y="2248"/>
                  </a:lnTo>
                  <a:lnTo>
                    <a:pt x="1224" y="2256"/>
                  </a:lnTo>
                  <a:lnTo>
                    <a:pt x="1226" y="2264"/>
                  </a:lnTo>
                  <a:lnTo>
                    <a:pt x="1230" y="2270"/>
                  </a:lnTo>
                  <a:lnTo>
                    <a:pt x="1234" y="2276"/>
                  </a:lnTo>
                  <a:lnTo>
                    <a:pt x="1240" y="2280"/>
                  </a:lnTo>
                  <a:lnTo>
                    <a:pt x="1246" y="2282"/>
                  </a:lnTo>
                  <a:lnTo>
                    <a:pt x="1254" y="2284"/>
                  </a:lnTo>
                  <a:lnTo>
                    <a:pt x="1262" y="2284"/>
                  </a:lnTo>
                  <a:lnTo>
                    <a:pt x="1320" y="2274"/>
                  </a:lnTo>
                  <a:lnTo>
                    <a:pt x="1478" y="2246"/>
                  </a:lnTo>
                  <a:lnTo>
                    <a:pt x="1578" y="2228"/>
                  </a:lnTo>
                  <a:lnTo>
                    <a:pt x="1684" y="2206"/>
                  </a:lnTo>
                  <a:lnTo>
                    <a:pt x="1716" y="2200"/>
                  </a:lnTo>
                  <a:lnTo>
                    <a:pt x="1744" y="2190"/>
                  </a:lnTo>
                  <a:lnTo>
                    <a:pt x="1770" y="2180"/>
                  </a:lnTo>
                  <a:lnTo>
                    <a:pt x="1796" y="2168"/>
                  </a:lnTo>
                  <a:lnTo>
                    <a:pt x="1818" y="2156"/>
                  </a:lnTo>
                  <a:lnTo>
                    <a:pt x="1836" y="2140"/>
                  </a:lnTo>
                  <a:lnTo>
                    <a:pt x="1854" y="2126"/>
                  </a:lnTo>
                  <a:lnTo>
                    <a:pt x="1870" y="2108"/>
                  </a:lnTo>
                  <a:lnTo>
                    <a:pt x="1884" y="2092"/>
                  </a:lnTo>
                  <a:lnTo>
                    <a:pt x="1894" y="2072"/>
                  </a:lnTo>
                  <a:lnTo>
                    <a:pt x="1904" y="2054"/>
                  </a:lnTo>
                  <a:lnTo>
                    <a:pt x="1912" y="2034"/>
                  </a:lnTo>
                  <a:lnTo>
                    <a:pt x="1916" y="2014"/>
                  </a:lnTo>
                  <a:lnTo>
                    <a:pt x="1920" y="1994"/>
                  </a:lnTo>
                  <a:lnTo>
                    <a:pt x="1922" y="1974"/>
                  </a:lnTo>
                  <a:lnTo>
                    <a:pt x="1920" y="1952"/>
                  </a:lnTo>
                  <a:lnTo>
                    <a:pt x="1918" y="1932"/>
                  </a:lnTo>
                  <a:lnTo>
                    <a:pt x="1912" y="1912"/>
                  </a:lnTo>
                  <a:lnTo>
                    <a:pt x="1906" y="1892"/>
                  </a:lnTo>
                  <a:lnTo>
                    <a:pt x="1896" y="1874"/>
                  </a:lnTo>
                  <a:lnTo>
                    <a:pt x="2140" y="1714"/>
                  </a:lnTo>
                  <a:lnTo>
                    <a:pt x="2154" y="1704"/>
                  </a:lnTo>
                  <a:lnTo>
                    <a:pt x="2170" y="1698"/>
                  </a:lnTo>
                  <a:lnTo>
                    <a:pt x="2186" y="1694"/>
                  </a:lnTo>
                  <a:lnTo>
                    <a:pt x="2204" y="1694"/>
                  </a:lnTo>
                  <a:lnTo>
                    <a:pt x="2220" y="1698"/>
                  </a:lnTo>
                  <a:lnTo>
                    <a:pt x="2236" y="1704"/>
                  </a:lnTo>
                  <a:lnTo>
                    <a:pt x="2250" y="1712"/>
                  </a:lnTo>
                  <a:lnTo>
                    <a:pt x="2264" y="1724"/>
                  </a:lnTo>
                  <a:lnTo>
                    <a:pt x="2324" y="1682"/>
                  </a:lnTo>
                  <a:lnTo>
                    <a:pt x="2332" y="1678"/>
                  </a:lnTo>
                  <a:lnTo>
                    <a:pt x="2340" y="1674"/>
                  </a:lnTo>
                  <a:lnTo>
                    <a:pt x="2356" y="1668"/>
                  </a:lnTo>
                  <a:lnTo>
                    <a:pt x="2376" y="1666"/>
                  </a:lnTo>
                  <a:lnTo>
                    <a:pt x="2394" y="1666"/>
                  </a:lnTo>
                  <a:lnTo>
                    <a:pt x="2414" y="1672"/>
                  </a:lnTo>
                  <a:lnTo>
                    <a:pt x="2430" y="1680"/>
                  </a:lnTo>
                  <a:lnTo>
                    <a:pt x="2446" y="1690"/>
                  </a:lnTo>
                  <a:lnTo>
                    <a:pt x="2458" y="1704"/>
                  </a:lnTo>
                  <a:lnTo>
                    <a:pt x="2472" y="1692"/>
                  </a:lnTo>
                  <a:lnTo>
                    <a:pt x="2490" y="1682"/>
                  </a:lnTo>
                  <a:lnTo>
                    <a:pt x="2510" y="1676"/>
                  </a:lnTo>
                  <a:lnTo>
                    <a:pt x="2530" y="1674"/>
                  </a:lnTo>
                  <a:lnTo>
                    <a:pt x="2550" y="1676"/>
                  </a:lnTo>
                  <a:lnTo>
                    <a:pt x="2570" y="1682"/>
                  </a:lnTo>
                  <a:lnTo>
                    <a:pt x="2588" y="1690"/>
                  </a:lnTo>
                  <a:lnTo>
                    <a:pt x="2604" y="17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7" name="Freeform 51"/>
            <p:cNvSpPr>
              <a:spLocks noChangeAspect="1" noEditPoints="1"/>
            </p:cNvSpPr>
            <p:nvPr/>
          </p:nvSpPr>
          <p:spPr bwMode="auto">
            <a:xfrm>
              <a:off x="923925" y="5541963"/>
              <a:ext cx="303213" cy="365125"/>
            </a:xfrm>
            <a:custGeom>
              <a:avLst/>
              <a:gdLst>
                <a:gd name="T0" fmla="*/ 2147483647 w 2396"/>
                <a:gd name="T1" fmla="*/ 2147483647 h 2880"/>
                <a:gd name="T2" fmla="*/ 2147483647 w 2396"/>
                <a:gd name="T3" fmla="*/ 2147483647 h 2880"/>
                <a:gd name="T4" fmla="*/ 2147483647 w 2396"/>
                <a:gd name="T5" fmla="*/ 2147483647 h 2880"/>
                <a:gd name="T6" fmla="*/ 2147483647 w 2396"/>
                <a:gd name="T7" fmla="*/ 2147483647 h 2880"/>
                <a:gd name="T8" fmla="*/ 2147483647 w 2396"/>
                <a:gd name="T9" fmla="*/ 2147483647 h 2880"/>
                <a:gd name="T10" fmla="*/ 2147483647 w 2396"/>
                <a:gd name="T11" fmla="*/ 2147483647 h 2880"/>
                <a:gd name="T12" fmla="*/ 2147483647 w 2396"/>
                <a:gd name="T13" fmla="*/ 2147483647 h 2880"/>
                <a:gd name="T14" fmla="*/ 2147483647 w 2396"/>
                <a:gd name="T15" fmla="*/ 2147483647 h 2880"/>
                <a:gd name="T16" fmla="*/ 2147483647 w 2396"/>
                <a:gd name="T17" fmla="*/ 2147483647 h 2880"/>
                <a:gd name="T18" fmla="*/ 2147483647 w 2396"/>
                <a:gd name="T19" fmla="*/ 2147483647 h 2880"/>
                <a:gd name="T20" fmla="*/ 2147483647 w 2396"/>
                <a:gd name="T21" fmla="*/ 2147483647 h 2880"/>
                <a:gd name="T22" fmla="*/ 2147483647 w 2396"/>
                <a:gd name="T23" fmla="*/ 2147483647 h 2880"/>
                <a:gd name="T24" fmla="*/ 2147483647 w 2396"/>
                <a:gd name="T25" fmla="*/ 2147483647 h 2880"/>
                <a:gd name="T26" fmla="*/ 2147483647 w 2396"/>
                <a:gd name="T27" fmla="*/ 2147483647 h 2880"/>
                <a:gd name="T28" fmla="*/ 2147483647 w 2396"/>
                <a:gd name="T29" fmla="*/ 2147483647 h 2880"/>
                <a:gd name="T30" fmla="*/ 2147483647 w 2396"/>
                <a:gd name="T31" fmla="*/ 2147483647 h 2880"/>
                <a:gd name="T32" fmla="*/ 2147483647 w 2396"/>
                <a:gd name="T33" fmla="*/ 2147483647 h 2880"/>
                <a:gd name="T34" fmla="*/ 2147483647 w 2396"/>
                <a:gd name="T35" fmla="*/ 2147483647 h 2880"/>
                <a:gd name="T36" fmla="*/ 2147483647 w 2396"/>
                <a:gd name="T37" fmla="*/ 2147483647 h 2880"/>
                <a:gd name="T38" fmla="*/ 2147483647 w 2396"/>
                <a:gd name="T39" fmla="*/ 2147483647 h 2880"/>
                <a:gd name="T40" fmla="*/ 2147483647 w 2396"/>
                <a:gd name="T41" fmla="*/ 2147483647 h 2880"/>
                <a:gd name="T42" fmla="*/ 2147483647 w 2396"/>
                <a:gd name="T43" fmla="*/ 2147483647 h 2880"/>
                <a:gd name="T44" fmla="*/ 2147483647 w 2396"/>
                <a:gd name="T45" fmla="*/ 2147483647 h 2880"/>
                <a:gd name="T46" fmla="*/ 2147483647 w 2396"/>
                <a:gd name="T47" fmla="*/ 2147483647 h 2880"/>
                <a:gd name="T48" fmla="*/ 2147483647 w 2396"/>
                <a:gd name="T49" fmla="*/ 2147483647 h 2880"/>
                <a:gd name="T50" fmla="*/ 2147483647 w 2396"/>
                <a:gd name="T51" fmla="*/ 2147483647 h 2880"/>
                <a:gd name="T52" fmla="*/ 2147483647 w 2396"/>
                <a:gd name="T53" fmla="*/ 2147483647 h 2880"/>
                <a:gd name="T54" fmla="*/ 2147483647 w 2396"/>
                <a:gd name="T55" fmla="*/ 2147483647 h 2880"/>
                <a:gd name="T56" fmla="*/ 2147483647 w 2396"/>
                <a:gd name="T57" fmla="*/ 2147483647 h 2880"/>
                <a:gd name="T58" fmla="*/ 2147483647 w 2396"/>
                <a:gd name="T59" fmla="*/ 2147483647 h 2880"/>
                <a:gd name="T60" fmla="*/ 2147483647 w 2396"/>
                <a:gd name="T61" fmla="*/ 2147483647 h 2880"/>
                <a:gd name="T62" fmla="*/ 2147483647 w 2396"/>
                <a:gd name="T63" fmla="*/ 2147483647 h 2880"/>
                <a:gd name="T64" fmla="*/ 2147483647 w 2396"/>
                <a:gd name="T65" fmla="*/ 2147483647 h 2880"/>
                <a:gd name="T66" fmla="*/ 2147483647 w 2396"/>
                <a:gd name="T67" fmla="*/ 2147483647 h 2880"/>
                <a:gd name="T68" fmla="*/ 2147483647 w 2396"/>
                <a:gd name="T69" fmla="*/ 2147483647 h 2880"/>
                <a:gd name="T70" fmla="*/ 2147483647 w 2396"/>
                <a:gd name="T71" fmla="*/ 2147483647 h 2880"/>
                <a:gd name="T72" fmla="*/ 2147483647 w 2396"/>
                <a:gd name="T73" fmla="*/ 2147483647 h 2880"/>
                <a:gd name="T74" fmla="*/ 2147483647 w 2396"/>
                <a:gd name="T75" fmla="*/ 2147483647 h 2880"/>
                <a:gd name="T76" fmla="*/ 2147483647 w 2396"/>
                <a:gd name="T77" fmla="*/ 2147483647 h 2880"/>
                <a:gd name="T78" fmla="*/ 2147483647 w 2396"/>
                <a:gd name="T79" fmla="*/ 2147483647 h 2880"/>
                <a:gd name="T80" fmla="*/ 2147483647 w 2396"/>
                <a:gd name="T81" fmla="*/ 2147483647 h 2880"/>
                <a:gd name="T82" fmla="*/ 2147483647 w 2396"/>
                <a:gd name="T83" fmla="*/ 2147483647 h 2880"/>
                <a:gd name="T84" fmla="*/ 2147483647 w 2396"/>
                <a:gd name="T85" fmla="*/ 2147483647 h 2880"/>
                <a:gd name="T86" fmla="*/ 2147483647 w 2396"/>
                <a:gd name="T87" fmla="*/ 2147483647 h 2880"/>
                <a:gd name="T88" fmla="*/ 2147483647 w 2396"/>
                <a:gd name="T89" fmla="*/ 2147483647 h 2880"/>
                <a:gd name="T90" fmla="*/ 2147483647 w 2396"/>
                <a:gd name="T91" fmla="*/ 2147483647 h 2880"/>
                <a:gd name="T92" fmla="*/ 0 w 2396"/>
                <a:gd name="T93" fmla="*/ 2147483647 h 2880"/>
                <a:gd name="T94" fmla="*/ 2147483647 w 2396"/>
                <a:gd name="T95" fmla="*/ 2147483647 h 2880"/>
                <a:gd name="T96" fmla="*/ 2147483647 w 2396"/>
                <a:gd name="T97" fmla="*/ 2147483647 h 2880"/>
                <a:gd name="T98" fmla="*/ 2147483647 w 2396"/>
                <a:gd name="T99" fmla="*/ 2147483647 h 2880"/>
                <a:gd name="T100" fmla="*/ 2147483647 w 2396"/>
                <a:gd name="T101" fmla="*/ 2147483647 h 2880"/>
                <a:gd name="T102" fmla="*/ 2147483647 w 2396"/>
                <a:gd name="T103" fmla="*/ 2147483647 h 2880"/>
                <a:gd name="T104" fmla="*/ 2147483647 w 2396"/>
                <a:gd name="T105" fmla="*/ 2147483647 h 2880"/>
                <a:gd name="T106" fmla="*/ 2147483647 w 2396"/>
                <a:gd name="T107" fmla="*/ 2147483647 h 2880"/>
                <a:gd name="T108" fmla="*/ 2147483647 w 2396"/>
                <a:gd name="T109" fmla="*/ 2147483647 h 2880"/>
                <a:gd name="T110" fmla="*/ 2147483647 w 2396"/>
                <a:gd name="T111" fmla="*/ 2147483647 h 2880"/>
                <a:gd name="T112" fmla="*/ 2147483647 w 2396"/>
                <a:gd name="T113" fmla="*/ 2147483647 h 2880"/>
                <a:gd name="T114" fmla="*/ 2147483647 w 2396"/>
                <a:gd name="T115" fmla="*/ 2147483647 h 2880"/>
                <a:gd name="T116" fmla="*/ 2147483647 w 2396"/>
                <a:gd name="T117" fmla="*/ 2147483647 h 2880"/>
                <a:gd name="T118" fmla="*/ 2147483647 w 2396"/>
                <a:gd name="T119" fmla="*/ 2147483647 h 2880"/>
                <a:gd name="T120" fmla="*/ 2147483647 w 2396"/>
                <a:gd name="T121" fmla="*/ 2147483647 h 28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6"/>
                <a:gd name="T184" fmla="*/ 0 h 2880"/>
                <a:gd name="T185" fmla="*/ 2396 w 2396"/>
                <a:gd name="T186" fmla="*/ 2880 h 28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6" h="2880">
                  <a:moveTo>
                    <a:pt x="1272" y="920"/>
                  </a:moveTo>
                  <a:lnTo>
                    <a:pt x="1272" y="920"/>
                  </a:lnTo>
                  <a:lnTo>
                    <a:pt x="1252" y="922"/>
                  </a:lnTo>
                  <a:lnTo>
                    <a:pt x="1236" y="920"/>
                  </a:lnTo>
                  <a:lnTo>
                    <a:pt x="1220" y="914"/>
                  </a:lnTo>
                  <a:lnTo>
                    <a:pt x="1206" y="906"/>
                  </a:lnTo>
                  <a:lnTo>
                    <a:pt x="1194" y="896"/>
                  </a:lnTo>
                  <a:lnTo>
                    <a:pt x="1186" y="882"/>
                  </a:lnTo>
                  <a:lnTo>
                    <a:pt x="1180" y="866"/>
                  </a:lnTo>
                  <a:lnTo>
                    <a:pt x="1178" y="846"/>
                  </a:lnTo>
                  <a:lnTo>
                    <a:pt x="1178" y="294"/>
                  </a:lnTo>
                  <a:lnTo>
                    <a:pt x="1180" y="276"/>
                  </a:lnTo>
                  <a:lnTo>
                    <a:pt x="1186" y="256"/>
                  </a:lnTo>
                  <a:lnTo>
                    <a:pt x="1194" y="238"/>
                  </a:lnTo>
                  <a:lnTo>
                    <a:pt x="1206" y="222"/>
                  </a:lnTo>
                  <a:lnTo>
                    <a:pt x="1220" y="208"/>
                  </a:lnTo>
                  <a:lnTo>
                    <a:pt x="1236" y="196"/>
                  </a:lnTo>
                  <a:lnTo>
                    <a:pt x="1252" y="186"/>
                  </a:lnTo>
                  <a:lnTo>
                    <a:pt x="1272" y="180"/>
                  </a:lnTo>
                  <a:lnTo>
                    <a:pt x="2070" y="2"/>
                  </a:lnTo>
                  <a:lnTo>
                    <a:pt x="2090" y="0"/>
                  </a:lnTo>
                  <a:lnTo>
                    <a:pt x="2106" y="2"/>
                  </a:lnTo>
                  <a:lnTo>
                    <a:pt x="2122" y="6"/>
                  </a:lnTo>
                  <a:lnTo>
                    <a:pt x="2136" y="16"/>
                  </a:lnTo>
                  <a:lnTo>
                    <a:pt x="2148" y="26"/>
                  </a:lnTo>
                  <a:lnTo>
                    <a:pt x="2156" y="40"/>
                  </a:lnTo>
                  <a:lnTo>
                    <a:pt x="2162" y="56"/>
                  </a:lnTo>
                  <a:lnTo>
                    <a:pt x="2164" y="74"/>
                  </a:lnTo>
                  <a:lnTo>
                    <a:pt x="2164" y="628"/>
                  </a:lnTo>
                  <a:lnTo>
                    <a:pt x="2162" y="646"/>
                  </a:lnTo>
                  <a:lnTo>
                    <a:pt x="2156" y="666"/>
                  </a:lnTo>
                  <a:lnTo>
                    <a:pt x="2148" y="684"/>
                  </a:lnTo>
                  <a:lnTo>
                    <a:pt x="2136" y="700"/>
                  </a:lnTo>
                  <a:lnTo>
                    <a:pt x="2122" y="714"/>
                  </a:lnTo>
                  <a:lnTo>
                    <a:pt x="2106" y="726"/>
                  </a:lnTo>
                  <a:lnTo>
                    <a:pt x="2090" y="736"/>
                  </a:lnTo>
                  <a:lnTo>
                    <a:pt x="2070" y="742"/>
                  </a:lnTo>
                  <a:lnTo>
                    <a:pt x="1272" y="920"/>
                  </a:lnTo>
                  <a:close/>
                  <a:moveTo>
                    <a:pt x="1470" y="262"/>
                  </a:moveTo>
                  <a:lnTo>
                    <a:pt x="1470" y="262"/>
                  </a:lnTo>
                  <a:lnTo>
                    <a:pt x="1486" y="260"/>
                  </a:lnTo>
                  <a:lnTo>
                    <a:pt x="1502" y="258"/>
                  </a:lnTo>
                  <a:lnTo>
                    <a:pt x="1516" y="260"/>
                  </a:lnTo>
                  <a:lnTo>
                    <a:pt x="1528" y="262"/>
                  </a:lnTo>
                  <a:lnTo>
                    <a:pt x="1540" y="264"/>
                  </a:lnTo>
                  <a:lnTo>
                    <a:pt x="1552" y="270"/>
                  </a:lnTo>
                  <a:lnTo>
                    <a:pt x="1562" y="278"/>
                  </a:lnTo>
                  <a:lnTo>
                    <a:pt x="1572" y="286"/>
                  </a:lnTo>
                  <a:lnTo>
                    <a:pt x="1578" y="294"/>
                  </a:lnTo>
                  <a:lnTo>
                    <a:pt x="1586" y="304"/>
                  </a:lnTo>
                  <a:lnTo>
                    <a:pt x="1596" y="326"/>
                  </a:lnTo>
                  <a:lnTo>
                    <a:pt x="1604" y="348"/>
                  </a:lnTo>
                  <a:lnTo>
                    <a:pt x="1608" y="372"/>
                  </a:lnTo>
                  <a:lnTo>
                    <a:pt x="1610" y="398"/>
                  </a:lnTo>
                  <a:lnTo>
                    <a:pt x="1612" y="422"/>
                  </a:lnTo>
                  <a:lnTo>
                    <a:pt x="1612" y="462"/>
                  </a:lnTo>
                  <a:lnTo>
                    <a:pt x="1612" y="478"/>
                  </a:lnTo>
                  <a:lnTo>
                    <a:pt x="1612" y="494"/>
                  </a:lnTo>
                  <a:lnTo>
                    <a:pt x="1612" y="526"/>
                  </a:lnTo>
                  <a:lnTo>
                    <a:pt x="1610" y="562"/>
                  </a:lnTo>
                  <a:lnTo>
                    <a:pt x="1606" y="600"/>
                  </a:lnTo>
                  <a:lnTo>
                    <a:pt x="1602" y="618"/>
                  </a:lnTo>
                  <a:lnTo>
                    <a:pt x="1596" y="638"/>
                  </a:lnTo>
                  <a:lnTo>
                    <a:pt x="1588" y="656"/>
                  </a:lnTo>
                  <a:lnTo>
                    <a:pt x="1580" y="674"/>
                  </a:lnTo>
                  <a:lnTo>
                    <a:pt x="1568" y="690"/>
                  </a:lnTo>
                  <a:lnTo>
                    <a:pt x="1556" y="706"/>
                  </a:lnTo>
                  <a:lnTo>
                    <a:pt x="1540" y="718"/>
                  </a:lnTo>
                  <a:lnTo>
                    <a:pt x="1522" y="730"/>
                  </a:lnTo>
                  <a:lnTo>
                    <a:pt x="1500" y="740"/>
                  </a:lnTo>
                  <a:lnTo>
                    <a:pt x="1476" y="746"/>
                  </a:lnTo>
                  <a:lnTo>
                    <a:pt x="1458" y="750"/>
                  </a:lnTo>
                  <a:lnTo>
                    <a:pt x="1442" y="750"/>
                  </a:lnTo>
                  <a:lnTo>
                    <a:pt x="1422" y="750"/>
                  </a:lnTo>
                  <a:lnTo>
                    <a:pt x="1404" y="744"/>
                  </a:lnTo>
                  <a:lnTo>
                    <a:pt x="1388" y="736"/>
                  </a:lnTo>
                  <a:lnTo>
                    <a:pt x="1376" y="726"/>
                  </a:lnTo>
                  <a:lnTo>
                    <a:pt x="1368" y="718"/>
                  </a:lnTo>
                  <a:lnTo>
                    <a:pt x="1362" y="708"/>
                  </a:lnTo>
                  <a:lnTo>
                    <a:pt x="1352" y="688"/>
                  </a:lnTo>
                  <a:lnTo>
                    <a:pt x="1344" y="668"/>
                  </a:lnTo>
                  <a:lnTo>
                    <a:pt x="1340" y="644"/>
                  </a:lnTo>
                  <a:lnTo>
                    <a:pt x="1338" y="620"/>
                  </a:lnTo>
                  <a:lnTo>
                    <a:pt x="1336" y="596"/>
                  </a:lnTo>
                  <a:lnTo>
                    <a:pt x="1336" y="550"/>
                  </a:lnTo>
                  <a:lnTo>
                    <a:pt x="1336" y="520"/>
                  </a:lnTo>
                  <a:lnTo>
                    <a:pt x="1336" y="482"/>
                  </a:lnTo>
                  <a:lnTo>
                    <a:pt x="1338" y="442"/>
                  </a:lnTo>
                  <a:lnTo>
                    <a:pt x="1344" y="402"/>
                  </a:lnTo>
                  <a:lnTo>
                    <a:pt x="1348" y="384"/>
                  </a:lnTo>
                  <a:lnTo>
                    <a:pt x="1352" y="364"/>
                  </a:lnTo>
                  <a:lnTo>
                    <a:pt x="1360" y="348"/>
                  </a:lnTo>
                  <a:lnTo>
                    <a:pt x="1368" y="330"/>
                  </a:lnTo>
                  <a:lnTo>
                    <a:pt x="1380" y="316"/>
                  </a:lnTo>
                  <a:lnTo>
                    <a:pt x="1392" y="302"/>
                  </a:lnTo>
                  <a:lnTo>
                    <a:pt x="1408" y="288"/>
                  </a:lnTo>
                  <a:lnTo>
                    <a:pt x="1426" y="278"/>
                  </a:lnTo>
                  <a:lnTo>
                    <a:pt x="1448" y="270"/>
                  </a:lnTo>
                  <a:lnTo>
                    <a:pt x="1470" y="262"/>
                  </a:lnTo>
                  <a:close/>
                  <a:moveTo>
                    <a:pt x="1538" y="488"/>
                  </a:moveTo>
                  <a:lnTo>
                    <a:pt x="1538" y="488"/>
                  </a:lnTo>
                  <a:lnTo>
                    <a:pt x="1538" y="544"/>
                  </a:lnTo>
                  <a:lnTo>
                    <a:pt x="1534" y="586"/>
                  </a:lnTo>
                  <a:lnTo>
                    <a:pt x="1528" y="618"/>
                  </a:lnTo>
                  <a:lnTo>
                    <a:pt x="1520" y="642"/>
                  </a:lnTo>
                  <a:lnTo>
                    <a:pt x="1516" y="652"/>
                  </a:lnTo>
                  <a:lnTo>
                    <a:pt x="1512" y="658"/>
                  </a:lnTo>
                  <a:lnTo>
                    <a:pt x="1506" y="664"/>
                  </a:lnTo>
                  <a:lnTo>
                    <a:pt x="1500" y="670"/>
                  </a:lnTo>
                  <a:lnTo>
                    <a:pt x="1486" y="676"/>
                  </a:lnTo>
                  <a:lnTo>
                    <a:pt x="1470" y="680"/>
                  </a:lnTo>
                  <a:lnTo>
                    <a:pt x="1460" y="682"/>
                  </a:lnTo>
                  <a:lnTo>
                    <a:pt x="1450" y="682"/>
                  </a:lnTo>
                  <a:lnTo>
                    <a:pt x="1444" y="682"/>
                  </a:lnTo>
                  <a:lnTo>
                    <a:pt x="1438" y="680"/>
                  </a:lnTo>
                  <a:lnTo>
                    <a:pt x="1432" y="674"/>
                  </a:lnTo>
                  <a:lnTo>
                    <a:pt x="1424" y="662"/>
                  </a:lnTo>
                  <a:lnTo>
                    <a:pt x="1418" y="644"/>
                  </a:lnTo>
                  <a:lnTo>
                    <a:pt x="1414" y="616"/>
                  </a:lnTo>
                  <a:lnTo>
                    <a:pt x="1410" y="576"/>
                  </a:lnTo>
                  <a:lnTo>
                    <a:pt x="1408" y="522"/>
                  </a:lnTo>
                  <a:lnTo>
                    <a:pt x="1408" y="504"/>
                  </a:lnTo>
                  <a:lnTo>
                    <a:pt x="1410" y="444"/>
                  </a:lnTo>
                  <a:lnTo>
                    <a:pt x="1412" y="416"/>
                  </a:lnTo>
                  <a:lnTo>
                    <a:pt x="1416" y="392"/>
                  </a:lnTo>
                  <a:lnTo>
                    <a:pt x="1424" y="370"/>
                  </a:lnTo>
                  <a:lnTo>
                    <a:pt x="1430" y="360"/>
                  </a:lnTo>
                  <a:lnTo>
                    <a:pt x="1436" y="352"/>
                  </a:lnTo>
                  <a:lnTo>
                    <a:pt x="1444" y="344"/>
                  </a:lnTo>
                  <a:lnTo>
                    <a:pt x="1454" y="338"/>
                  </a:lnTo>
                  <a:lnTo>
                    <a:pt x="1464" y="332"/>
                  </a:lnTo>
                  <a:lnTo>
                    <a:pt x="1476" y="330"/>
                  </a:lnTo>
                  <a:lnTo>
                    <a:pt x="1496" y="326"/>
                  </a:lnTo>
                  <a:lnTo>
                    <a:pt x="1502" y="328"/>
                  </a:lnTo>
                  <a:lnTo>
                    <a:pt x="1510" y="330"/>
                  </a:lnTo>
                  <a:lnTo>
                    <a:pt x="1516" y="336"/>
                  </a:lnTo>
                  <a:lnTo>
                    <a:pt x="1524" y="346"/>
                  </a:lnTo>
                  <a:lnTo>
                    <a:pt x="1530" y="366"/>
                  </a:lnTo>
                  <a:lnTo>
                    <a:pt x="1534" y="394"/>
                  </a:lnTo>
                  <a:lnTo>
                    <a:pt x="1538" y="434"/>
                  </a:lnTo>
                  <a:lnTo>
                    <a:pt x="1538" y="488"/>
                  </a:lnTo>
                  <a:close/>
                  <a:moveTo>
                    <a:pt x="2016" y="554"/>
                  </a:moveTo>
                  <a:lnTo>
                    <a:pt x="2016" y="620"/>
                  </a:lnTo>
                  <a:lnTo>
                    <a:pt x="1736" y="682"/>
                  </a:lnTo>
                  <a:lnTo>
                    <a:pt x="1736" y="616"/>
                  </a:lnTo>
                  <a:lnTo>
                    <a:pt x="1850" y="592"/>
                  </a:lnTo>
                  <a:lnTo>
                    <a:pt x="1850" y="272"/>
                  </a:lnTo>
                  <a:lnTo>
                    <a:pt x="1774" y="318"/>
                  </a:lnTo>
                  <a:lnTo>
                    <a:pt x="1750" y="256"/>
                  </a:lnTo>
                  <a:lnTo>
                    <a:pt x="1920" y="154"/>
                  </a:lnTo>
                  <a:lnTo>
                    <a:pt x="1920" y="576"/>
                  </a:lnTo>
                  <a:lnTo>
                    <a:pt x="2016" y="554"/>
                  </a:lnTo>
                  <a:close/>
                  <a:moveTo>
                    <a:pt x="986" y="1056"/>
                  </a:moveTo>
                  <a:lnTo>
                    <a:pt x="986" y="1056"/>
                  </a:lnTo>
                  <a:lnTo>
                    <a:pt x="978" y="1066"/>
                  </a:lnTo>
                  <a:lnTo>
                    <a:pt x="968" y="1074"/>
                  </a:lnTo>
                  <a:lnTo>
                    <a:pt x="958" y="1082"/>
                  </a:lnTo>
                  <a:lnTo>
                    <a:pt x="946" y="1090"/>
                  </a:lnTo>
                  <a:lnTo>
                    <a:pt x="922" y="1100"/>
                  </a:lnTo>
                  <a:lnTo>
                    <a:pt x="898" y="1108"/>
                  </a:lnTo>
                  <a:lnTo>
                    <a:pt x="874" y="1112"/>
                  </a:lnTo>
                  <a:lnTo>
                    <a:pt x="854" y="1114"/>
                  </a:lnTo>
                  <a:lnTo>
                    <a:pt x="832" y="1116"/>
                  </a:lnTo>
                  <a:lnTo>
                    <a:pt x="826" y="1112"/>
                  </a:lnTo>
                  <a:lnTo>
                    <a:pt x="820" y="1108"/>
                  </a:lnTo>
                  <a:lnTo>
                    <a:pt x="818" y="1102"/>
                  </a:lnTo>
                  <a:lnTo>
                    <a:pt x="820" y="1096"/>
                  </a:lnTo>
                  <a:lnTo>
                    <a:pt x="842" y="1046"/>
                  </a:lnTo>
                  <a:lnTo>
                    <a:pt x="854" y="1012"/>
                  </a:lnTo>
                  <a:lnTo>
                    <a:pt x="862" y="980"/>
                  </a:lnTo>
                  <a:lnTo>
                    <a:pt x="870" y="928"/>
                  </a:lnTo>
                  <a:lnTo>
                    <a:pt x="872" y="880"/>
                  </a:lnTo>
                  <a:lnTo>
                    <a:pt x="870" y="834"/>
                  </a:lnTo>
                  <a:lnTo>
                    <a:pt x="864" y="792"/>
                  </a:lnTo>
                  <a:lnTo>
                    <a:pt x="860" y="774"/>
                  </a:lnTo>
                  <a:lnTo>
                    <a:pt x="856" y="758"/>
                  </a:lnTo>
                  <a:lnTo>
                    <a:pt x="850" y="742"/>
                  </a:lnTo>
                  <a:lnTo>
                    <a:pt x="842" y="730"/>
                  </a:lnTo>
                  <a:lnTo>
                    <a:pt x="836" y="718"/>
                  </a:lnTo>
                  <a:lnTo>
                    <a:pt x="826" y="710"/>
                  </a:lnTo>
                  <a:lnTo>
                    <a:pt x="818" y="704"/>
                  </a:lnTo>
                  <a:lnTo>
                    <a:pt x="810" y="700"/>
                  </a:lnTo>
                  <a:lnTo>
                    <a:pt x="804" y="698"/>
                  </a:lnTo>
                  <a:lnTo>
                    <a:pt x="772" y="706"/>
                  </a:lnTo>
                  <a:lnTo>
                    <a:pt x="744" y="712"/>
                  </a:lnTo>
                  <a:lnTo>
                    <a:pt x="716" y="718"/>
                  </a:lnTo>
                  <a:lnTo>
                    <a:pt x="690" y="720"/>
                  </a:lnTo>
                  <a:lnTo>
                    <a:pt x="720" y="728"/>
                  </a:lnTo>
                  <a:lnTo>
                    <a:pt x="750" y="732"/>
                  </a:lnTo>
                  <a:lnTo>
                    <a:pt x="782" y="734"/>
                  </a:lnTo>
                  <a:lnTo>
                    <a:pt x="736" y="748"/>
                  </a:lnTo>
                  <a:lnTo>
                    <a:pt x="694" y="758"/>
                  </a:lnTo>
                  <a:lnTo>
                    <a:pt x="656" y="762"/>
                  </a:lnTo>
                  <a:lnTo>
                    <a:pt x="620" y="764"/>
                  </a:lnTo>
                  <a:lnTo>
                    <a:pt x="588" y="764"/>
                  </a:lnTo>
                  <a:lnTo>
                    <a:pt x="560" y="760"/>
                  </a:lnTo>
                  <a:lnTo>
                    <a:pt x="536" y="756"/>
                  </a:lnTo>
                  <a:lnTo>
                    <a:pt x="516" y="752"/>
                  </a:lnTo>
                  <a:lnTo>
                    <a:pt x="490" y="766"/>
                  </a:lnTo>
                  <a:lnTo>
                    <a:pt x="478" y="776"/>
                  </a:lnTo>
                  <a:lnTo>
                    <a:pt x="468" y="786"/>
                  </a:lnTo>
                  <a:lnTo>
                    <a:pt x="458" y="796"/>
                  </a:lnTo>
                  <a:lnTo>
                    <a:pt x="452" y="808"/>
                  </a:lnTo>
                  <a:lnTo>
                    <a:pt x="444" y="822"/>
                  </a:lnTo>
                  <a:lnTo>
                    <a:pt x="440" y="834"/>
                  </a:lnTo>
                  <a:lnTo>
                    <a:pt x="434" y="860"/>
                  </a:lnTo>
                  <a:lnTo>
                    <a:pt x="430" y="884"/>
                  </a:lnTo>
                  <a:lnTo>
                    <a:pt x="430" y="902"/>
                  </a:lnTo>
                  <a:lnTo>
                    <a:pt x="430" y="920"/>
                  </a:lnTo>
                  <a:lnTo>
                    <a:pt x="428" y="926"/>
                  </a:lnTo>
                  <a:lnTo>
                    <a:pt x="424" y="928"/>
                  </a:lnTo>
                  <a:lnTo>
                    <a:pt x="420" y="928"/>
                  </a:lnTo>
                  <a:lnTo>
                    <a:pt x="418" y="924"/>
                  </a:lnTo>
                  <a:lnTo>
                    <a:pt x="414" y="916"/>
                  </a:lnTo>
                  <a:lnTo>
                    <a:pt x="410" y="908"/>
                  </a:lnTo>
                  <a:lnTo>
                    <a:pt x="404" y="898"/>
                  </a:lnTo>
                  <a:lnTo>
                    <a:pt x="396" y="892"/>
                  </a:lnTo>
                  <a:lnTo>
                    <a:pt x="384" y="888"/>
                  </a:lnTo>
                  <a:lnTo>
                    <a:pt x="378" y="886"/>
                  </a:lnTo>
                  <a:lnTo>
                    <a:pt x="372" y="888"/>
                  </a:lnTo>
                  <a:lnTo>
                    <a:pt x="364" y="890"/>
                  </a:lnTo>
                  <a:lnTo>
                    <a:pt x="356" y="894"/>
                  </a:lnTo>
                  <a:lnTo>
                    <a:pt x="348" y="900"/>
                  </a:lnTo>
                  <a:lnTo>
                    <a:pt x="340" y="910"/>
                  </a:lnTo>
                  <a:lnTo>
                    <a:pt x="336" y="922"/>
                  </a:lnTo>
                  <a:lnTo>
                    <a:pt x="332" y="936"/>
                  </a:lnTo>
                  <a:lnTo>
                    <a:pt x="332" y="952"/>
                  </a:lnTo>
                  <a:lnTo>
                    <a:pt x="332" y="968"/>
                  </a:lnTo>
                  <a:lnTo>
                    <a:pt x="336" y="986"/>
                  </a:lnTo>
                  <a:lnTo>
                    <a:pt x="342" y="1004"/>
                  </a:lnTo>
                  <a:lnTo>
                    <a:pt x="346" y="1014"/>
                  </a:lnTo>
                  <a:lnTo>
                    <a:pt x="352" y="1024"/>
                  </a:lnTo>
                  <a:lnTo>
                    <a:pt x="358" y="1032"/>
                  </a:lnTo>
                  <a:lnTo>
                    <a:pt x="366" y="1038"/>
                  </a:lnTo>
                  <a:lnTo>
                    <a:pt x="382" y="1048"/>
                  </a:lnTo>
                  <a:lnTo>
                    <a:pt x="398" y="1056"/>
                  </a:lnTo>
                  <a:lnTo>
                    <a:pt x="414" y="1058"/>
                  </a:lnTo>
                  <a:lnTo>
                    <a:pt x="426" y="1060"/>
                  </a:lnTo>
                  <a:lnTo>
                    <a:pt x="438" y="1062"/>
                  </a:lnTo>
                  <a:lnTo>
                    <a:pt x="442" y="1080"/>
                  </a:lnTo>
                  <a:lnTo>
                    <a:pt x="446" y="1094"/>
                  </a:lnTo>
                  <a:lnTo>
                    <a:pt x="456" y="1122"/>
                  </a:lnTo>
                  <a:lnTo>
                    <a:pt x="468" y="1148"/>
                  </a:lnTo>
                  <a:lnTo>
                    <a:pt x="482" y="1174"/>
                  </a:lnTo>
                  <a:lnTo>
                    <a:pt x="484" y="1180"/>
                  </a:lnTo>
                  <a:lnTo>
                    <a:pt x="484" y="1186"/>
                  </a:lnTo>
                  <a:lnTo>
                    <a:pt x="482" y="1194"/>
                  </a:lnTo>
                  <a:lnTo>
                    <a:pt x="478" y="1202"/>
                  </a:lnTo>
                  <a:lnTo>
                    <a:pt x="474" y="1208"/>
                  </a:lnTo>
                  <a:lnTo>
                    <a:pt x="468" y="1212"/>
                  </a:lnTo>
                  <a:lnTo>
                    <a:pt x="462" y="1216"/>
                  </a:lnTo>
                  <a:lnTo>
                    <a:pt x="454" y="1218"/>
                  </a:lnTo>
                  <a:lnTo>
                    <a:pt x="410" y="1218"/>
                  </a:lnTo>
                  <a:lnTo>
                    <a:pt x="376" y="1218"/>
                  </a:lnTo>
                  <a:lnTo>
                    <a:pt x="334" y="1216"/>
                  </a:lnTo>
                  <a:lnTo>
                    <a:pt x="292" y="1210"/>
                  </a:lnTo>
                  <a:lnTo>
                    <a:pt x="252" y="1204"/>
                  </a:lnTo>
                  <a:lnTo>
                    <a:pt x="232" y="1198"/>
                  </a:lnTo>
                  <a:lnTo>
                    <a:pt x="216" y="1192"/>
                  </a:lnTo>
                  <a:lnTo>
                    <a:pt x="200" y="1186"/>
                  </a:lnTo>
                  <a:lnTo>
                    <a:pt x="188" y="1178"/>
                  </a:lnTo>
                  <a:lnTo>
                    <a:pt x="214" y="1126"/>
                  </a:lnTo>
                  <a:lnTo>
                    <a:pt x="246" y="1060"/>
                  </a:lnTo>
                  <a:lnTo>
                    <a:pt x="258" y="1026"/>
                  </a:lnTo>
                  <a:lnTo>
                    <a:pt x="270" y="992"/>
                  </a:lnTo>
                  <a:lnTo>
                    <a:pt x="276" y="964"/>
                  </a:lnTo>
                  <a:lnTo>
                    <a:pt x="278" y="950"/>
                  </a:lnTo>
                  <a:lnTo>
                    <a:pt x="278" y="940"/>
                  </a:lnTo>
                  <a:lnTo>
                    <a:pt x="274" y="882"/>
                  </a:lnTo>
                  <a:lnTo>
                    <a:pt x="274" y="828"/>
                  </a:lnTo>
                  <a:lnTo>
                    <a:pt x="276" y="778"/>
                  </a:lnTo>
                  <a:lnTo>
                    <a:pt x="282" y="732"/>
                  </a:lnTo>
                  <a:lnTo>
                    <a:pt x="292" y="688"/>
                  </a:lnTo>
                  <a:lnTo>
                    <a:pt x="304" y="648"/>
                  </a:lnTo>
                  <a:lnTo>
                    <a:pt x="322" y="614"/>
                  </a:lnTo>
                  <a:lnTo>
                    <a:pt x="340" y="580"/>
                  </a:lnTo>
                  <a:lnTo>
                    <a:pt x="364" y="552"/>
                  </a:lnTo>
                  <a:lnTo>
                    <a:pt x="376" y="538"/>
                  </a:lnTo>
                  <a:lnTo>
                    <a:pt x="390" y="526"/>
                  </a:lnTo>
                  <a:lnTo>
                    <a:pt x="420" y="504"/>
                  </a:lnTo>
                  <a:lnTo>
                    <a:pt x="452" y="486"/>
                  </a:lnTo>
                  <a:lnTo>
                    <a:pt x="488" y="472"/>
                  </a:lnTo>
                  <a:lnTo>
                    <a:pt x="528" y="460"/>
                  </a:lnTo>
                  <a:lnTo>
                    <a:pt x="570" y="452"/>
                  </a:lnTo>
                  <a:lnTo>
                    <a:pt x="616" y="448"/>
                  </a:lnTo>
                  <a:lnTo>
                    <a:pt x="652" y="448"/>
                  </a:lnTo>
                  <a:lnTo>
                    <a:pt x="684" y="452"/>
                  </a:lnTo>
                  <a:lnTo>
                    <a:pt x="716" y="460"/>
                  </a:lnTo>
                  <a:lnTo>
                    <a:pt x="746" y="472"/>
                  </a:lnTo>
                  <a:lnTo>
                    <a:pt x="774" y="486"/>
                  </a:lnTo>
                  <a:lnTo>
                    <a:pt x="798" y="504"/>
                  </a:lnTo>
                  <a:lnTo>
                    <a:pt x="822" y="524"/>
                  </a:lnTo>
                  <a:lnTo>
                    <a:pt x="842" y="546"/>
                  </a:lnTo>
                  <a:lnTo>
                    <a:pt x="860" y="572"/>
                  </a:lnTo>
                  <a:lnTo>
                    <a:pt x="876" y="598"/>
                  </a:lnTo>
                  <a:lnTo>
                    <a:pt x="892" y="628"/>
                  </a:lnTo>
                  <a:lnTo>
                    <a:pt x="904" y="656"/>
                  </a:lnTo>
                  <a:lnTo>
                    <a:pt x="912" y="688"/>
                  </a:lnTo>
                  <a:lnTo>
                    <a:pt x="920" y="720"/>
                  </a:lnTo>
                  <a:lnTo>
                    <a:pt x="926" y="752"/>
                  </a:lnTo>
                  <a:lnTo>
                    <a:pt x="928" y="784"/>
                  </a:lnTo>
                  <a:lnTo>
                    <a:pt x="934" y="856"/>
                  </a:lnTo>
                  <a:lnTo>
                    <a:pt x="938" y="912"/>
                  </a:lnTo>
                  <a:lnTo>
                    <a:pt x="944" y="952"/>
                  </a:lnTo>
                  <a:lnTo>
                    <a:pt x="950" y="982"/>
                  </a:lnTo>
                  <a:lnTo>
                    <a:pt x="956" y="1004"/>
                  </a:lnTo>
                  <a:lnTo>
                    <a:pt x="964" y="1022"/>
                  </a:lnTo>
                  <a:lnTo>
                    <a:pt x="986" y="1056"/>
                  </a:lnTo>
                  <a:close/>
                  <a:moveTo>
                    <a:pt x="1146" y="1728"/>
                  </a:moveTo>
                  <a:lnTo>
                    <a:pt x="1146" y="1728"/>
                  </a:lnTo>
                  <a:lnTo>
                    <a:pt x="1166" y="1722"/>
                  </a:lnTo>
                  <a:lnTo>
                    <a:pt x="1184" y="1716"/>
                  </a:lnTo>
                  <a:lnTo>
                    <a:pt x="1200" y="1708"/>
                  </a:lnTo>
                  <a:lnTo>
                    <a:pt x="1212" y="1698"/>
                  </a:lnTo>
                  <a:lnTo>
                    <a:pt x="1222" y="1686"/>
                  </a:lnTo>
                  <a:lnTo>
                    <a:pt x="1228" y="1672"/>
                  </a:lnTo>
                  <a:lnTo>
                    <a:pt x="1232" y="1658"/>
                  </a:lnTo>
                  <a:lnTo>
                    <a:pt x="1234" y="1642"/>
                  </a:lnTo>
                  <a:lnTo>
                    <a:pt x="1234" y="1376"/>
                  </a:lnTo>
                  <a:lnTo>
                    <a:pt x="1234" y="1374"/>
                  </a:lnTo>
                  <a:lnTo>
                    <a:pt x="1232" y="1348"/>
                  </a:lnTo>
                  <a:lnTo>
                    <a:pt x="1228" y="1324"/>
                  </a:lnTo>
                  <a:lnTo>
                    <a:pt x="1222" y="1302"/>
                  </a:lnTo>
                  <a:lnTo>
                    <a:pt x="1214" y="1282"/>
                  </a:lnTo>
                  <a:lnTo>
                    <a:pt x="1202" y="1264"/>
                  </a:lnTo>
                  <a:lnTo>
                    <a:pt x="1190" y="1246"/>
                  </a:lnTo>
                  <a:lnTo>
                    <a:pt x="1176" y="1232"/>
                  </a:lnTo>
                  <a:lnTo>
                    <a:pt x="1162" y="1218"/>
                  </a:lnTo>
                  <a:lnTo>
                    <a:pt x="1144" y="1208"/>
                  </a:lnTo>
                  <a:lnTo>
                    <a:pt x="1126" y="1198"/>
                  </a:lnTo>
                  <a:lnTo>
                    <a:pt x="1108" y="1192"/>
                  </a:lnTo>
                  <a:lnTo>
                    <a:pt x="1088" y="1186"/>
                  </a:lnTo>
                  <a:lnTo>
                    <a:pt x="1068" y="1182"/>
                  </a:lnTo>
                  <a:lnTo>
                    <a:pt x="1046" y="1178"/>
                  </a:lnTo>
                  <a:lnTo>
                    <a:pt x="1024" y="1176"/>
                  </a:lnTo>
                  <a:lnTo>
                    <a:pt x="1002" y="1176"/>
                  </a:lnTo>
                  <a:lnTo>
                    <a:pt x="996" y="1176"/>
                  </a:lnTo>
                  <a:lnTo>
                    <a:pt x="994" y="1176"/>
                  </a:lnTo>
                  <a:lnTo>
                    <a:pt x="838" y="1206"/>
                  </a:lnTo>
                  <a:lnTo>
                    <a:pt x="842" y="1240"/>
                  </a:lnTo>
                  <a:lnTo>
                    <a:pt x="844" y="1274"/>
                  </a:lnTo>
                  <a:lnTo>
                    <a:pt x="842" y="1310"/>
                  </a:lnTo>
                  <a:lnTo>
                    <a:pt x="840" y="1348"/>
                  </a:lnTo>
                  <a:lnTo>
                    <a:pt x="836" y="1386"/>
                  </a:lnTo>
                  <a:lnTo>
                    <a:pt x="830" y="1422"/>
                  </a:lnTo>
                  <a:lnTo>
                    <a:pt x="814" y="1492"/>
                  </a:lnTo>
                  <a:lnTo>
                    <a:pt x="796" y="1554"/>
                  </a:lnTo>
                  <a:lnTo>
                    <a:pt x="780" y="1604"/>
                  </a:lnTo>
                  <a:lnTo>
                    <a:pt x="764" y="1650"/>
                  </a:lnTo>
                  <a:lnTo>
                    <a:pt x="756" y="1658"/>
                  </a:lnTo>
                  <a:lnTo>
                    <a:pt x="748" y="1654"/>
                  </a:lnTo>
                  <a:lnTo>
                    <a:pt x="724" y="1612"/>
                  </a:lnTo>
                  <a:lnTo>
                    <a:pt x="696" y="1568"/>
                  </a:lnTo>
                  <a:lnTo>
                    <a:pt x="658" y="1512"/>
                  </a:lnTo>
                  <a:lnTo>
                    <a:pt x="636" y="1484"/>
                  </a:lnTo>
                  <a:lnTo>
                    <a:pt x="612" y="1454"/>
                  </a:lnTo>
                  <a:lnTo>
                    <a:pt x="586" y="1422"/>
                  </a:lnTo>
                  <a:lnTo>
                    <a:pt x="558" y="1394"/>
                  </a:lnTo>
                  <a:lnTo>
                    <a:pt x="528" y="1364"/>
                  </a:lnTo>
                  <a:lnTo>
                    <a:pt x="498" y="1338"/>
                  </a:lnTo>
                  <a:lnTo>
                    <a:pt x="464" y="1312"/>
                  </a:lnTo>
                  <a:lnTo>
                    <a:pt x="432" y="1290"/>
                  </a:lnTo>
                  <a:lnTo>
                    <a:pt x="248" y="1364"/>
                  </a:lnTo>
                  <a:lnTo>
                    <a:pt x="230" y="1374"/>
                  </a:lnTo>
                  <a:lnTo>
                    <a:pt x="186" y="1398"/>
                  </a:lnTo>
                  <a:lnTo>
                    <a:pt x="166" y="1412"/>
                  </a:lnTo>
                  <a:lnTo>
                    <a:pt x="144" y="1426"/>
                  </a:lnTo>
                  <a:lnTo>
                    <a:pt x="126" y="1442"/>
                  </a:lnTo>
                  <a:lnTo>
                    <a:pt x="106" y="1460"/>
                  </a:lnTo>
                  <a:lnTo>
                    <a:pt x="88" y="1478"/>
                  </a:lnTo>
                  <a:lnTo>
                    <a:pt x="72" y="1496"/>
                  </a:lnTo>
                  <a:lnTo>
                    <a:pt x="56" y="1518"/>
                  </a:lnTo>
                  <a:lnTo>
                    <a:pt x="42" y="1540"/>
                  </a:lnTo>
                  <a:lnTo>
                    <a:pt x="30" y="1562"/>
                  </a:lnTo>
                  <a:lnTo>
                    <a:pt x="20" y="1586"/>
                  </a:lnTo>
                  <a:lnTo>
                    <a:pt x="10" y="1610"/>
                  </a:lnTo>
                  <a:lnTo>
                    <a:pt x="4" y="1636"/>
                  </a:lnTo>
                  <a:lnTo>
                    <a:pt x="0" y="1662"/>
                  </a:lnTo>
                  <a:lnTo>
                    <a:pt x="0" y="1690"/>
                  </a:lnTo>
                  <a:lnTo>
                    <a:pt x="0" y="1894"/>
                  </a:lnTo>
                  <a:lnTo>
                    <a:pt x="0" y="1904"/>
                  </a:lnTo>
                  <a:lnTo>
                    <a:pt x="4" y="1914"/>
                  </a:lnTo>
                  <a:lnTo>
                    <a:pt x="10" y="1924"/>
                  </a:lnTo>
                  <a:lnTo>
                    <a:pt x="18" y="1932"/>
                  </a:lnTo>
                  <a:lnTo>
                    <a:pt x="26" y="1938"/>
                  </a:lnTo>
                  <a:lnTo>
                    <a:pt x="38" y="1944"/>
                  </a:lnTo>
                  <a:lnTo>
                    <a:pt x="64" y="1954"/>
                  </a:lnTo>
                  <a:lnTo>
                    <a:pt x="92" y="1960"/>
                  </a:lnTo>
                  <a:lnTo>
                    <a:pt x="122" y="1964"/>
                  </a:lnTo>
                  <a:lnTo>
                    <a:pt x="152" y="1966"/>
                  </a:lnTo>
                  <a:lnTo>
                    <a:pt x="182" y="1966"/>
                  </a:lnTo>
                  <a:lnTo>
                    <a:pt x="184" y="1974"/>
                  </a:lnTo>
                  <a:lnTo>
                    <a:pt x="190" y="1982"/>
                  </a:lnTo>
                  <a:lnTo>
                    <a:pt x="198" y="1990"/>
                  </a:lnTo>
                  <a:lnTo>
                    <a:pt x="210" y="1998"/>
                  </a:lnTo>
                  <a:lnTo>
                    <a:pt x="222" y="2006"/>
                  </a:lnTo>
                  <a:lnTo>
                    <a:pt x="238" y="2012"/>
                  </a:lnTo>
                  <a:lnTo>
                    <a:pt x="276" y="2028"/>
                  </a:lnTo>
                  <a:lnTo>
                    <a:pt x="324" y="2040"/>
                  </a:lnTo>
                  <a:lnTo>
                    <a:pt x="378" y="2050"/>
                  </a:lnTo>
                  <a:lnTo>
                    <a:pt x="440" y="2058"/>
                  </a:lnTo>
                  <a:lnTo>
                    <a:pt x="508" y="2062"/>
                  </a:lnTo>
                  <a:lnTo>
                    <a:pt x="1078" y="1868"/>
                  </a:lnTo>
                  <a:lnTo>
                    <a:pt x="1094" y="1846"/>
                  </a:lnTo>
                  <a:lnTo>
                    <a:pt x="1108" y="1824"/>
                  </a:lnTo>
                  <a:lnTo>
                    <a:pt x="1118" y="1804"/>
                  </a:lnTo>
                  <a:lnTo>
                    <a:pt x="1128" y="1786"/>
                  </a:lnTo>
                  <a:lnTo>
                    <a:pt x="1140" y="1752"/>
                  </a:lnTo>
                  <a:lnTo>
                    <a:pt x="1146" y="1728"/>
                  </a:lnTo>
                  <a:close/>
                  <a:moveTo>
                    <a:pt x="1770" y="1674"/>
                  </a:moveTo>
                  <a:lnTo>
                    <a:pt x="1770" y="1674"/>
                  </a:lnTo>
                  <a:lnTo>
                    <a:pt x="1790" y="1676"/>
                  </a:lnTo>
                  <a:lnTo>
                    <a:pt x="1810" y="1680"/>
                  </a:lnTo>
                  <a:lnTo>
                    <a:pt x="1828" y="1686"/>
                  </a:lnTo>
                  <a:lnTo>
                    <a:pt x="1846" y="1694"/>
                  </a:lnTo>
                  <a:lnTo>
                    <a:pt x="2356" y="2008"/>
                  </a:lnTo>
                  <a:lnTo>
                    <a:pt x="2368" y="2016"/>
                  </a:lnTo>
                  <a:lnTo>
                    <a:pt x="2376" y="2026"/>
                  </a:lnTo>
                  <a:lnTo>
                    <a:pt x="2384" y="2034"/>
                  </a:lnTo>
                  <a:lnTo>
                    <a:pt x="2390" y="2044"/>
                  </a:lnTo>
                  <a:lnTo>
                    <a:pt x="2392" y="2056"/>
                  </a:lnTo>
                  <a:lnTo>
                    <a:pt x="2396" y="2066"/>
                  </a:lnTo>
                  <a:lnTo>
                    <a:pt x="2396" y="2088"/>
                  </a:lnTo>
                  <a:lnTo>
                    <a:pt x="2396" y="2098"/>
                  </a:lnTo>
                  <a:lnTo>
                    <a:pt x="2392" y="2110"/>
                  </a:lnTo>
                  <a:lnTo>
                    <a:pt x="2386" y="2122"/>
                  </a:lnTo>
                  <a:lnTo>
                    <a:pt x="2378" y="2134"/>
                  </a:lnTo>
                  <a:lnTo>
                    <a:pt x="2368" y="2146"/>
                  </a:lnTo>
                  <a:lnTo>
                    <a:pt x="2356" y="2158"/>
                  </a:lnTo>
                  <a:lnTo>
                    <a:pt x="2340" y="2168"/>
                  </a:lnTo>
                  <a:lnTo>
                    <a:pt x="2322" y="2178"/>
                  </a:lnTo>
                  <a:lnTo>
                    <a:pt x="632" y="2872"/>
                  </a:lnTo>
                  <a:lnTo>
                    <a:pt x="612" y="2878"/>
                  </a:lnTo>
                  <a:lnTo>
                    <a:pt x="592" y="2880"/>
                  </a:lnTo>
                  <a:lnTo>
                    <a:pt x="570" y="2878"/>
                  </a:lnTo>
                  <a:lnTo>
                    <a:pt x="550" y="2872"/>
                  </a:lnTo>
                  <a:lnTo>
                    <a:pt x="530" y="2864"/>
                  </a:lnTo>
                  <a:lnTo>
                    <a:pt x="514" y="2852"/>
                  </a:lnTo>
                  <a:lnTo>
                    <a:pt x="68" y="2388"/>
                  </a:lnTo>
                  <a:lnTo>
                    <a:pt x="54" y="2376"/>
                  </a:lnTo>
                  <a:lnTo>
                    <a:pt x="46" y="2366"/>
                  </a:lnTo>
                  <a:lnTo>
                    <a:pt x="40" y="2356"/>
                  </a:lnTo>
                  <a:lnTo>
                    <a:pt x="36" y="2346"/>
                  </a:lnTo>
                  <a:lnTo>
                    <a:pt x="34" y="2336"/>
                  </a:lnTo>
                  <a:lnTo>
                    <a:pt x="34" y="2328"/>
                  </a:lnTo>
                  <a:lnTo>
                    <a:pt x="34" y="2308"/>
                  </a:lnTo>
                  <a:lnTo>
                    <a:pt x="38" y="2288"/>
                  </a:lnTo>
                  <a:lnTo>
                    <a:pt x="40" y="2278"/>
                  </a:lnTo>
                  <a:lnTo>
                    <a:pt x="46" y="2268"/>
                  </a:lnTo>
                  <a:lnTo>
                    <a:pt x="52" y="2260"/>
                  </a:lnTo>
                  <a:lnTo>
                    <a:pt x="60" y="2252"/>
                  </a:lnTo>
                  <a:lnTo>
                    <a:pt x="70" y="2244"/>
                  </a:lnTo>
                  <a:lnTo>
                    <a:pt x="82" y="2240"/>
                  </a:lnTo>
                  <a:lnTo>
                    <a:pt x="1722" y="1682"/>
                  </a:lnTo>
                  <a:lnTo>
                    <a:pt x="1744" y="1676"/>
                  </a:lnTo>
                  <a:lnTo>
                    <a:pt x="1770" y="1674"/>
                  </a:lnTo>
                  <a:close/>
                  <a:moveTo>
                    <a:pt x="1706" y="2336"/>
                  </a:moveTo>
                  <a:lnTo>
                    <a:pt x="1048" y="2602"/>
                  </a:lnTo>
                  <a:lnTo>
                    <a:pt x="1040" y="2604"/>
                  </a:lnTo>
                  <a:lnTo>
                    <a:pt x="1032" y="2604"/>
                  </a:lnTo>
                  <a:lnTo>
                    <a:pt x="1022" y="2604"/>
                  </a:lnTo>
                  <a:lnTo>
                    <a:pt x="1014" y="2600"/>
                  </a:lnTo>
                  <a:lnTo>
                    <a:pt x="1004" y="2594"/>
                  </a:lnTo>
                  <a:lnTo>
                    <a:pt x="1002" y="2588"/>
                  </a:lnTo>
                  <a:lnTo>
                    <a:pt x="1000" y="2582"/>
                  </a:lnTo>
                  <a:lnTo>
                    <a:pt x="998" y="2574"/>
                  </a:lnTo>
                  <a:lnTo>
                    <a:pt x="996" y="2566"/>
                  </a:lnTo>
                  <a:lnTo>
                    <a:pt x="996" y="2406"/>
                  </a:lnTo>
                  <a:lnTo>
                    <a:pt x="998" y="2400"/>
                  </a:lnTo>
                  <a:lnTo>
                    <a:pt x="1000" y="2392"/>
                  </a:lnTo>
                  <a:lnTo>
                    <a:pt x="1002" y="2384"/>
                  </a:lnTo>
                  <a:lnTo>
                    <a:pt x="1008" y="2374"/>
                  </a:lnTo>
                  <a:lnTo>
                    <a:pt x="1014" y="2364"/>
                  </a:lnTo>
                  <a:lnTo>
                    <a:pt x="1026" y="2354"/>
                  </a:lnTo>
                  <a:lnTo>
                    <a:pt x="1040" y="2346"/>
                  </a:lnTo>
                  <a:lnTo>
                    <a:pt x="1710" y="2086"/>
                  </a:lnTo>
                  <a:lnTo>
                    <a:pt x="1716" y="2084"/>
                  </a:lnTo>
                  <a:lnTo>
                    <a:pt x="1724" y="2084"/>
                  </a:lnTo>
                  <a:lnTo>
                    <a:pt x="1730" y="2086"/>
                  </a:lnTo>
                  <a:lnTo>
                    <a:pt x="1738" y="2088"/>
                  </a:lnTo>
                  <a:lnTo>
                    <a:pt x="1746" y="2094"/>
                  </a:lnTo>
                  <a:lnTo>
                    <a:pt x="1750" y="2102"/>
                  </a:lnTo>
                  <a:lnTo>
                    <a:pt x="1752" y="2116"/>
                  </a:lnTo>
                  <a:lnTo>
                    <a:pt x="1752" y="2276"/>
                  </a:lnTo>
                  <a:lnTo>
                    <a:pt x="1752" y="2288"/>
                  </a:lnTo>
                  <a:lnTo>
                    <a:pt x="1750" y="2298"/>
                  </a:lnTo>
                  <a:lnTo>
                    <a:pt x="1746" y="2306"/>
                  </a:lnTo>
                  <a:lnTo>
                    <a:pt x="1742" y="2312"/>
                  </a:lnTo>
                  <a:lnTo>
                    <a:pt x="1736" y="2318"/>
                  </a:lnTo>
                  <a:lnTo>
                    <a:pt x="1728" y="2324"/>
                  </a:lnTo>
                  <a:lnTo>
                    <a:pt x="1706" y="23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/>
        </p:nvGraphicFramePr>
        <p:xfrm>
          <a:off x="323850" y="898525"/>
          <a:ext cx="8459788" cy="4678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7995" marB="1799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7995" marB="17995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003R96822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Наборы: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VARIETY PACK - PERF AND TAB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003R96921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Наборы: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VARIETY PACK - TRIM AND TAPE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003R96907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для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 WALLET - TRIM AND TAPE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003R96908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Папка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А4: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FOLDER - TRIM AND TAPE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82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003R96914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Коробка для в/к: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BUS CARD BOX - TRIM AND TAPE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003R96916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Тент А4: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SHOW CARD - TRIM AND TAPE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003R96920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Бутылка для вина: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WINE BOX INNER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003R96923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Бутылка для вина: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WINE SLEEVE - PERF AND TAB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003R96924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для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: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 WRAP - PERF AND TAB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003R96925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Тент-палатка: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TENT CARD TALL - PERF AND TAB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003R98796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средний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260*323*100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003R98797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большой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320*400*130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003R98798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Коврик для мыши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230*195*2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003R98799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Папка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из полипропилена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003R98876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маленький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190*236*70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Текстурная бумага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007R99136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Linen Embossed 240 SRA3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Текстурная бумага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007R99139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Hammer Embossed 240 SRA3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Бумага для термопереноса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003R93544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UNIVERSAL TRANSFER PAPER A4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Бумага для термопереноса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003R93545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UNIVERSAL TRANSFER PAPER A3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007R96723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Right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справа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007R96722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Left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слева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007R96725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Left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слева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007R96726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Right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справа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89" marB="1818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89" marB="18189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450L00110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Plain (без окна)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07" marB="18407"/>
                </a:tc>
              </a:tr>
              <a:tr h="1799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450L00109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Plain (без окна)</a:t>
                      </a:r>
                    </a:p>
                  </a:txBody>
                  <a:tcPr marL="47868" marR="47868" marT="18407" marB="1840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07" marB="18407"/>
                </a:tc>
              </a:tr>
            </a:tbl>
          </a:graphicData>
        </a:graphic>
      </p:graphicFrame>
      <p:sp>
        <p:nvSpPr>
          <p:cNvPr id="58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специальных материалов </a:t>
            </a:r>
            <a:r>
              <a:rPr lang="en-US" dirty="0" smtClean="0"/>
              <a:t>Xerox</a:t>
            </a:r>
            <a:endParaRPr lang="ru-RU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Сотрудничество с </a:t>
            </a:r>
            <a:r>
              <a:rPr lang="en-US" dirty="0" smtClean="0"/>
              <a:t>Xerox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800" smtClean="0"/>
              <a:t>Использовать решения, предложенные в данной презентации, просто:</a:t>
            </a:r>
          </a:p>
        </p:txBody>
      </p:sp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Сотрудничество с </a:t>
            </a:r>
            <a:r>
              <a:rPr lang="en-US" dirty="0" smtClean="0"/>
              <a:t>Xerox</a:t>
            </a:r>
            <a:endParaRPr lang="ru-RU" dirty="0" smtClean="0"/>
          </a:p>
        </p:txBody>
      </p:sp>
      <p:sp>
        <p:nvSpPr>
          <p:cNvPr id="47108" name="Freeform 217"/>
          <p:cNvSpPr>
            <a:spLocks noChangeAspect="1" noEditPoints="1"/>
          </p:cNvSpPr>
          <p:nvPr/>
        </p:nvSpPr>
        <p:spPr bwMode="auto">
          <a:xfrm>
            <a:off x="412750" y="3063875"/>
            <a:ext cx="487363" cy="539750"/>
          </a:xfrm>
          <a:custGeom>
            <a:avLst/>
            <a:gdLst>
              <a:gd name="T0" fmla="*/ 2147483647 w 2596"/>
              <a:gd name="T1" fmla="*/ 2147483647 h 2880"/>
              <a:gd name="T2" fmla="*/ 2147483647 w 2596"/>
              <a:gd name="T3" fmla="*/ 2147483647 h 2880"/>
              <a:gd name="T4" fmla="*/ 2147483647 w 2596"/>
              <a:gd name="T5" fmla="*/ 2147483647 h 2880"/>
              <a:gd name="T6" fmla="*/ 2147483647 w 2596"/>
              <a:gd name="T7" fmla="*/ 2147483647 h 2880"/>
              <a:gd name="T8" fmla="*/ 2147483647 w 2596"/>
              <a:gd name="T9" fmla="*/ 2147483647 h 2880"/>
              <a:gd name="T10" fmla="*/ 2147483647 w 2596"/>
              <a:gd name="T11" fmla="*/ 2147483647 h 2880"/>
              <a:gd name="T12" fmla="*/ 2147483647 w 2596"/>
              <a:gd name="T13" fmla="*/ 2147483647 h 2880"/>
              <a:gd name="T14" fmla="*/ 2147483647 w 2596"/>
              <a:gd name="T15" fmla="*/ 2147483647 h 2880"/>
              <a:gd name="T16" fmla="*/ 2147483647 w 2596"/>
              <a:gd name="T17" fmla="*/ 2147483647 h 2880"/>
              <a:gd name="T18" fmla="*/ 2147483647 w 2596"/>
              <a:gd name="T19" fmla="*/ 2147483647 h 2880"/>
              <a:gd name="T20" fmla="*/ 2147483647 w 2596"/>
              <a:gd name="T21" fmla="*/ 2147483647 h 2880"/>
              <a:gd name="T22" fmla="*/ 2147483647 w 2596"/>
              <a:gd name="T23" fmla="*/ 2147483647 h 2880"/>
              <a:gd name="T24" fmla="*/ 2147483647 w 2596"/>
              <a:gd name="T25" fmla="*/ 2147483647 h 2880"/>
              <a:gd name="T26" fmla="*/ 2147483647 w 2596"/>
              <a:gd name="T27" fmla="*/ 2147483647 h 2880"/>
              <a:gd name="T28" fmla="*/ 2147483647 w 2596"/>
              <a:gd name="T29" fmla="*/ 2147483647 h 2880"/>
              <a:gd name="T30" fmla="*/ 2147483647 w 2596"/>
              <a:gd name="T31" fmla="*/ 2147483647 h 2880"/>
              <a:gd name="T32" fmla="*/ 2147483647 w 2596"/>
              <a:gd name="T33" fmla="*/ 2147483647 h 2880"/>
              <a:gd name="T34" fmla="*/ 2147483647 w 2596"/>
              <a:gd name="T35" fmla="*/ 2147483647 h 2880"/>
              <a:gd name="T36" fmla="*/ 2147483647 w 2596"/>
              <a:gd name="T37" fmla="*/ 2147483647 h 2880"/>
              <a:gd name="T38" fmla="*/ 2147483647 w 2596"/>
              <a:gd name="T39" fmla="*/ 2147483647 h 2880"/>
              <a:gd name="T40" fmla="*/ 2147483647 w 2596"/>
              <a:gd name="T41" fmla="*/ 2147483647 h 2880"/>
              <a:gd name="T42" fmla="*/ 2147483647 w 2596"/>
              <a:gd name="T43" fmla="*/ 2147483647 h 2880"/>
              <a:gd name="T44" fmla="*/ 2147483647 w 2596"/>
              <a:gd name="T45" fmla="*/ 2147483647 h 2880"/>
              <a:gd name="T46" fmla="*/ 2147483647 w 2596"/>
              <a:gd name="T47" fmla="*/ 2147483647 h 2880"/>
              <a:gd name="T48" fmla="*/ 2147483647 w 2596"/>
              <a:gd name="T49" fmla="*/ 2147483647 h 2880"/>
              <a:gd name="T50" fmla="*/ 2147483647 w 2596"/>
              <a:gd name="T51" fmla="*/ 2147483647 h 2880"/>
              <a:gd name="T52" fmla="*/ 2147483647 w 2596"/>
              <a:gd name="T53" fmla="*/ 2147483647 h 2880"/>
              <a:gd name="T54" fmla="*/ 2147483647 w 2596"/>
              <a:gd name="T55" fmla="*/ 2147483647 h 2880"/>
              <a:gd name="T56" fmla="*/ 2147483647 w 2596"/>
              <a:gd name="T57" fmla="*/ 2147483647 h 2880"/>
              <a:gd name="T58" fmla="*/ 2147483647 w 2596"/>
              <a:gd name="T59" fmla="*/ 2147483647 h 2880"/>
              <a:gd name="T60" fmla="*/ 2147483647 w 2596"/>
              <a:gd name="T61" fmla="*/ 2147483647 h 2880"/>
              <a:gd name="T62" fmla="*/ 2147483647 w 2596"/>
              <a:gd name="T63" fmla="*/ 2147483647 h 2880"/>
              <a:gd name="T64" fmla="*/ 2147483647 w 2596"/>
              <a:gd name="T65" fmla="*/ 2147483647 h 2880"/>
              <a:gd name="T66" fmla="*/ 2147483647 w 2596"/>
              <a:gd name="T67" fmla="*/ 2147483647 h 2880"/>
              <a:gd name="T68" fmla="*/ 2147483647 w 2596"/>
              <a:gd name="T69" fmla="*/ 2147483647 h 2880"/>
              <a:gd name="T70" fmla="*/ 2147483647 w 2596"/>
              <a:gd name="T71" fmla="*/ 2147483647 h 2880"/>
              <a:gd name="T72" fmla="*/ 2147483647 w 2596"/>
              <a:gd name="T73" fmla="*/ 2147483647 h 2880"/>
              <a:gd name="T74" fmla="*/ 2147483647 w 2596"/>
              <a:gd name="T75" fmla="*/ 2147483647 h 2880"/>
              <a:gd name="T76" fmla="*/ 2147483647 w 2596"/>
              <a:gd name="T77" fmla="*/ 2147483647 h 2880"/>
              <a:gd name="T78" fmla="*/ 2147483647 w 2596"/>
              <a:gd name="T79" fmla="*/ 2147483647 h 2880"/>
              <a:gd name="T80" fmla="*/ 2147483647 w 2596"/>
              <a:gd name="T81" fmla="*/ 2147483647 h 2880"/>
              <a:gd name="T82" fmla="*/ 2147483647 w 2596"/>
              <a:gd name="T83" fmla="*/ 2147483647 h 2880"/>
              <a:gd name="T84" fmla="*/ 2147483647 w 2596"/>
              <a:gd name="T85" fmla="*/ 2147483647 h 2880"/>
              <a:gd name="T86" fmla="*/ 2147483647 w 2596"/>
              <a:gd name="T87" fmla="*/ 2147483647 h 2880"/>
              <a:gd name="T88" fmla="*/ 2147483647 w 2596"/>
              <a:gd name="T89" fmla="*/ 2147483647 h 2880"/>
              <a:gd name="T90" fmla="*/ 2147483647 w 2596"/>
              <a:gd name="T91" fmla="*/ 2147483647 h 2880"/>
              <a:gd name="T92" fmla="*/ 2147483647 w 2596"/>
              <a:gd name="T93" fmla="*/ 2147483647 h 2880"/>
              <a:gd name="T94" fmla="*/ 2147483647 w 2596"/>
              <a:gd name="T95" fmla="*/ 2147483647 h 2880"/>
              <a:gd name="T96" fmla="*/ 2147483647 w 2596"/>
              <a:gd name="T97" fmla="*/ 2147483647 h 2880"/>
              <a:gd name="T98" fmla="*/ 2147483647 w 2596"/>
              <a:gd name="T99" fmla="*/ 2147483647 h 2880"/>
              <a:gd name="T100" fmla="*/ 2147483647 w 2596"/>
              <a:gd name="T101" fmla="*/ 2147483647 h 2880"/>
              <a:gd name="T102" fmla="*/ 2147483647 w 2596"/>
              <a:gd name="T103" fmla="*/ 2147483647 h 2880"/>
              <a:gd name="T104" fmla="*/ 2147483647 w 2596"/>
              <a:gd name="T105" fmla="*/ 2147483647 h 2880"/>
              <a:gd name="T106" fmla="*/ 2147483647 w 2596"/>
              <a:gd name="T107" fmla="*/ 2147483647 h 2880"/>
              <a:gd name="T108" fmla="*/ 2147483647 w 2596"/>
              <a:gd name="T109" fmla="*/ 2147483647 h 2880"/>
              <a:gd name="T110" fmla="*/ 2147483647 w 2596"/>
              <a:gd name="T111" fmla="*/ 2147483647 h 2880"/>
              <a:gd name="T112" fmla="*/ 2147483647 w 2596"/>
              <a:gd name="T113" fmla="*/ 2147483647 h 2880"/>
              <a:gd name="T114" fmla="*/ 2147483647 w 2596"/>
              <a:gd name="T115" fmla="*/ 2147483647 h 288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96"/>
              <a:gd name="T175" fmla="*/ 0 h 2880"/>
              <a:gd name="T176" fmla="*/ 2596 w 2596"/>
              <a:gd name="T177" fmla="*/ 2880 h 288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96" h="2880">
                <a:moveTo>
                  <a:pt x="2596" y="1298"/>
                </a:moveTo>
                <a:lnTo>
                  <a:pt x="2596" y="1298"/>
                </a:lnTo>
                <a:lnTo>
                  <a:pt x="2596" y="1310"/>
                </a:lnTo>
                <a:lnTo>
                  <a:pt x="2592" y="1318"/>
                </a:lnTo>
                <a:lnTo>
                  <a:pt x="2588" y="1328"/>
                </a:lnTo>
                <a:lnTo>
                  <a:pt x="2582" y="1336"/>
                </a:lnTo>
                <a:lnTo>
                  <a:pt x="2574" y="1342"/>
                </a:lnTo>
                <a:lnTo>
                  <a:pt x="2564" y="1346"/>
                </a:lnTo>
                <a:lnTo>
                  <a:pt x="2554" y="1350"/>
                </a:lnTo>
                <a:lnTo>
                  <a:pt x="2544" y="1350"/>
                </a:lnTo>
                <a:lnTo>
                  <a:pt x="2108" y="1350"/>
                </a:lnTo>
                <a:lnTo>
                  <a:pt x="2098" y="1350"/>
                </a:lnTo>
                <a:lnTo>
                  <a:pt x="2088" y="1346"/>
                </a:lnTo>
                <a:lnTo>
                  <a:pt x="2080" y="1342"/>
                </a:lnTo>
                <a:lnTo>
                  <a:pt x="2072" y="1336"/>
                </a:lnTo>
                <a:lnTo>
                  <a:pt x="2066" y="1328"/>
                </a:lnTo>
                <a:lnTo>
                  <a:pt x="2060" y="1318"/>
                </a:lnTo>
                <a:lnTo>
                  <a:pt x="2058" y="1310"/>
                </a:lnTo>
                <a:lnTo>
                  <a:pt x="2056" y="1298"/>
                </a:lnTo>
                <a:lnTo>
                  <a:pt x="2058" y="1288"/>
                </a:lnTo>
                <a:lnTo>
                  <a:pt x="2060" y="1278"/>
                </a:lnTo>
                <a:lnTo>
                  <a:pt x="2066" y="1270"/>
                </a:lnTo>
                <a:lnTo>
                  <a:pt x="2072" y="1262"/>
                </a:lnTo>
                <a:lnTo>
                  <a:pt x="2080" y="1256"/>
                </a:lnTo>
                <a:lnTo>
                  <a:pt x="2088" y="1250"/>
                </a:lnTo>
                <a:lnTo>
                  <a:pt x="2098" y="1248"/>
                </a:lnTo>
                <a:lnTo>
                  <a:pt x="2108" y="1246"/>
                </a:lnTo>
                <a:lnTo>
                  <a:pt x="2544" y="1246"/>
                </a:lnTo>
                <a:lnTo>
                  <a:pt x="2554" y="1248"/>
                </a:lnTo>
                <a:lnTo>
                  <a:pt x="2564" y="1250"/>
                </a:lnTo>
                <a:lnTo>
                  <a:pt x="2574" y="1256"/>
                </a:lnTo>
                <a:lnTo>
                  <a:pt x="2582" y="1262"/>
                </a:lnTo>
                <a:lnTo>
                  <a:pt x="2588" y="1270"/>
                </a:lnTo>
                <a:lnTo>
                  <a:pt x="2592" y="1278"/>
                </a:lnTo>
                <a:lnTo>
                  <a:pt x="2596" y="1288"/>
                </a:lnTo>
                <a:lnTo>
                  <a:pt x="2596" y="1298"/>
                </a:lnTo>
                <a:close/>
                <a:moveTo>
                  <a:pt x="1872" y="778"/>
                </a:moveTo>
                <a:lnTo>
                  <a:pt x="1872" y="778"/>
                </a:lnTo>
                <a:lnTo>
                  <a:pt x="1882" y="776"/>
                </a:lnTo>
                <a:lnTo>
                  <a:pt x="1890" y="774"/>
                </a:lnTo>
                <a:lnTo>
                  <a:pt x="1900" y="770"/>
                </a:lnTo>
                <a:lnTo>
                  <a:pt x="1908" y="762"/>
                </a:lnTo>
                <a:lnTo>
                  <a:pt x="2216" y="454"/>
                </a:lnTo>
                <a:lnTo>
                  <a:pt x="2222" y="446"/>
                </a:lnTo>
                <a:lnTo>
                  <a:pt x="2228" y="438"/>
                </a:lnTo>
                <a:lnTo>
                  <a:pt x="2230" y="428"/>
                </a:lnTo>
                <a:lnTo>
                  <a:pt x="2232" y="418"/>
                </a:lnTo>
                <a:lnTo>
                  <a:pt x="2230" y="408"/>
                </a:lnTo>
                <a:lnTo>
                  <a:pt x="2228" y="398"/>
                </a:lnTo>
                <a:lnTo>
                  <a:pt x="2222" y="388"/>
                </a:lnTo>
                <a:lnTo>
                  <a:pt x="2216" y="380"/>
                </a:lnTo>
                <a:lnTo>
                  <a:pt x="2208" y="374"/>
                </a:lnTo>
                <a:lnTo>
                  <a:pt x="2198" y="368"/>
                </a:lnTo>
                <a:lnTo>
                  <a:pt x="2190" y="366"/>
                </a:lnTo>
                <a:lnTo>
                  <a:pt x="2180" y="366"/>
                </a:lnTo>
                <a:lnTo>
                  <a:pt x="2170" y="366"/>
                </a:lnTo>
                <a:lnTo>
                  <a:pt x="2160" y="368"/>
                </a:lnTo>
                <a:lnTo>
                  <a:pt x="2150" y="374"/>
                </a:lnTo>
                <a:lnTo>
                  <a:pt x="2142" y="380"/>
                </a:lnTo>
                <a:lnTo>
                  <a:pt x="1834" y="688"/>
                </a:lnTo>
                <a:lnTo>
                  <a:pt x="1828" y="696"/>
                </a:lnTo>
                <a:lnTo>
                  <a:pt x="1822" y="706"/>
                </a:lnTo>
                <a:lnTo>
                  <a:pt x="1820" y="716"/>
                </a:lnTo>
                <a:lnTo>
                  <a:pt x="1818" y="726"/>
                </a:lnTo>
                <a:lnTo>
                  <a:pt x="1820" y="736"/>
                </a:lnTo>
                <a:lnTo>
                  <a:pt x="1822" y="746"/>
                </a:lnTo>
                <a:lnTo>
                  <a:pt x="1828" y="754"/>
                </a:lnTo>
                <a:lnTo>
                  <a:pt x="1834" y="762"/>
                </a:lnTo>
                <a:lnTo>
                  <a:pt x="1842" y="770"/>
                </a:lnTo>
                <a:lnTo>
                  <a:pt x="1852" y="774"/>
                </a:lnTo>
                <a:lnTo>
                  <a:pt x="1862" y="776"/>
                </a:lnTo>
                <a:lnTo>
                  <a:pt x="1872" y="778"/>
                </a:lnTo>
                <a:close/>
                <a:moveTo>
                  <a:pt x="1298" y="540"/>
                </a:moveTo>
                <a:lnTo>
                  <a:pt x="1298" y="540"/>
                </a:lnTo>
                <a:lnTo>
                  <a:pt x="1308" y="540"/>
                </a:lnTo>
                <a:lnTo>
                  <a:pt x="1318" y="536"/>
                </a:lnTo>
                <a:lnTo>
                  <a:pt x="1328" y="532"/>
                </a:lnTo>
                <a:lnTo>
                  <a:pt x="1334" y="526"/>
                </a:lnTo>
                <a:lnTo>
                  <a:pt x="1342" y="518"/>
                </a:lnTo>
                <a:lnTo>
                  <a:pt x="1346" y="508"/>
                </a:lnTo>
                <a:lnTo>
                  <a:pt x="1350" y="498"/>
                </a:lnTo>
                <a:lnTo>
                  <a:pt x="1350" y="488"/>
                </a:lnTo>
                <a:lnTo>
                  <a:pt x="1350" y="52"/>
                </a:lnTo>
                <a:lnTo>
                  <a:pt x="1350" y="42"/>
                </a:lnTo>
                <a:lnTo>
                  <a:pt x="1346" y="32"/>
                </a:lnTo>
                <a:lnTo>
                  <a:pt x="1342" y="24"/>
                </a:lnTo>
                <a:lnTo>
                  <a:pt x="1336" y="16"/>
                </a:lnTo>
                <a:lnTo>
                  <a:pt x="1328" y="8"/>
                </a:lnTo>
                <a:lnTo>
                  <a:pt x="1318" y="4"/>
                </a:lnTo>
                <a:lnTo>
                  <a:pt x="1308" y="2"/>
                </a:lnTo>
                <a:lnTo>
                  <a:pt x="1298" y="0"/>
                </a:lnTo>
                <a:lnTo>
                  <a:pt x="1288" y="2"/>
                </a:lnTo>
                <a:lnTo>
                  <a:pt x="1278" y="4"/>
                </a:lnTo>
                <a:lnTo>
                  <a:pt x="1268" y="8"/>
                </a:lnTo>
                <a:lnTo>
                  <a:pt x="1260" y="16"/>
                </a:lnTo>
                <a:lnTo>
                  <a:pt x="1254" y="24"/>
                </a:lnTo>
                <a:lnTo>
                  <a:pt x="1250" y="32"/>
                </a:lnTo>
                <a:lnTo>
                  <a:pt x="1246" y="42"/>
                </a:lnTo>
                <a:lnTo>
                  <a:pt x="1246" y="52"/>
                </a:lnTo>
                <a:lnTo>
                  <a:pt x="1246" y="488"/>
                </a:lnTo>
                <a:lnTo>
                  <a:pt x="1246" y="498"/>
                </a:lnTo>
                <a:lnTo>
                  <a:pt x="1250" y="508"/>
                </a:lnTo>
                <a:lnTo>
                  <a:pt x="1254" y="518"/>
                </a:lnTo>
                <a:lnTo>
                  <a:pt x="1260" y="526"/>
                </a:lnTo>
                <a:lnTo>
                  <a:pt x="1268" y="532"/>
                </a:lnTo>
                <a:lnTo>
                  <a:pt x="1278" y="536"/>
                </a:lnTo>
                <a:lnTo>
                  <a:pt x="1288" y="540"/>
                </a:lnTo>
                <a:lnTo>
                  <a:pt x="1298" y="540"/>
                </a:lnTo>
                <a:close/>
                <a:moveTo>
                  <a:pt x="688" y="762"/>
                </a:moveTo>
                <a:lnTo>
                  <a:pt x="688" y="762"/>
                </a:lnTo>
                <a:lnTo>
                  <a:pt x="696" y="770"/>
                </a:lnTo>
                <a:lnTo>
                  <a:pt x="706" y="774"/>
                </a:lnTo>
                <a:lnTo>
                  <a:pt x="714" y="776"/>
                </a:lnTo>
                <a:lnTo>
                  <a:pt x="724" y="778"/>
                </a:lnTo>
                <a:lnTo>
                  <a:pt x="734" y="776"/>
                </a:lnTo>
                <a:lnTo>
                  <a:pt x="744" y="774"/>
                </a:lnTo>
                <a:lnTo>
                  <a:pt x="754" y="770"/>
                </a:lnTo>
                <a:lnTo>
                  <a:pt x="762" y="762"/>
                </a:lnTo>
                <a:lnTo>
                  <a:pt x="768" y="754"/>
                </a:lnTo>
                <a:lnTo>
                  <a:pt x="774" y="746"/>
                </a:lnTo>
                <a:lnTo>
                  <a:pt x="776" y="736"/>
                </a:lnTo>
                <a:lnTo>
                  <a:pt x="778" y="726"/>
                </a:lnTo>
                <a:lnTo>
                  <a:pt x="776" y="716"/>
                </a:lnTo>
                <a:lnTo>
                  <a:pt x="774" y="706"/>
                </a:lnTo>
                <a:lnTo>
                  <a:pt x="768" y="696"/>
                </a:lnTo>
                <a:lnTo>
                  <a:pt x="762" y="688"/>
                </a:lnTo>
                <a:lnTo>
                  <a:pt x="454" y="380"/>
                </a:lnTo>
                <a:lnTo>
                  <a:pt x="446" y="374"/>
                </a:lnTo>
                <a:lnTo>
                  <a:pt x="436" y="368"/>
                </a:lnTo>
                <a:lnTo>
                  <a:pt x="426" y="366"/>
                </a:lnTo>
                <a:lnTo>
                  <a:pt x="416" y="366"/>
                </a:lnTo>
                <a:lnTo>
                  <a:pt x="406" y="366"/>
                </a:lnTo>
                <a:lnTo>
                  <a:pt x="398" y="368"/>
                </a:lnTo>
                <a:lnTo>
                  <a:pt x="388" y="374"/>
                </a:lnTo>
                <a:lnTo>
                  <a:pt x="380" y="380"/>
                </a:lnTo>
                <a:lnTo>
                  <a:pt x="374" y="388"/>
                </a:lnTo>
                <a:lnTo>
                  <a:pt x="368" y="398"/>
                </a:lnTo>
                <a:lnTo>
                  <a:pt x="366" y="408"/>
                </a:lnTo>
                <a:lnTo>
                  <a:pt x="364" y="418"/>
                </a:lnTo>
                <a:lnTo>
                  <a:pt x="366" y="428"/>
                </a:lnTo>
                <a:lnTo>
                  <a:pt x="368" y="438"/>
                </a:lnTo>
                <a:lnTo>
                  <a:pt x="374" y="446"/>
                </a:lnTo>
                <a:lnTo>
                  <a:pt x="380" y="454"/>
                </a:lnTo>
                <a:lnTo>
                  <a:pt x="688" y="762"/>
                </a:lnTo>
                <a:close/>
                <a:moveTo>
                  <a:pt x="488" y="1246"/>
                </a:moveTo>
                <a:lnTo>
                  <a:pt x="52" y="1246"/>
                </a:lnTo>
                <a:lnTo>
                  <a:pt x="42" y="1248"/>
                </a:lnTo>
                <a:lnTo>
                  <a:pt x="32" y="1250"/>
                </a:lnTo>
                <a:lnTo>
                  <a:pt x="22" y="1256"/>
                </a:lnTo>
                <a:lnTo>
                  <a:pt x="14" y="1262"/>
                </a:lnTo>
                <a:lnTo>
                  <a:pt x="8" y="1270"/>
                </a:lnTo>
                <a:lnTo>
                  <a:pt x="4" y="1278"/>
                </a:lnTo>
                <a:lnTo>
                  <a:pt x="0" y="1288"/>
                </a:lnTo>
                <a:lnTo>
                  <a:pt x="0" y="1298"/>
                </a:lnTo>
                <a:lnTo>
                  <a:pt x="0" y="1310"/>
                </a:lnTo>
                <a:lnTo>
                  <a:pt x="4" y="1318"/>
                </a:lnTo>
                <a:lnTo>
                  <a:pt x="8" y="1328"/>
                </a:lnTo>
                <a:lnTo>
                  <a:pt x="14" y="1336"/>
                </a:lnTo>
                <a:lnTo>
                  <a:pt x="22" y="1342"/>
                </a:lnTo>
                <a:lnTo>
                  <a:pt x="32" y="1346"/>
                </a:lnTo>
                <a:lnTo>
                  <a:pt x="42" y="1350"/>
                </a:lnTo>
                <a:lnTo>
                  <a:pt x="52" y="1350"/>
                </a:lnTo>
                <a:lnTo>
                  <a:pt x="488" y="1352"/>
                </a:lnTo>
                <a:lnTo>
                  <a:pt x="498" y="1350"/>
                </a:lnTo>
                <a:lnTo>
                  <a:pt x="508" y="1346"/>
                </a:lnTo>
                <a:lnTo>
                  <a:pt x="516" y="1342"/>
                </a:lnTo>
                <a:lnTo>
                  <a:pt x="524" y="1336"/>
                </a:lnTo>
                <a:lnTo>
                  <a:pt x="530" y="1328"/>
                </a:lnTo>
                <a:lnTo>
                  <a:pt x="536" y="1320"/>
                </a:lnTo>
                <a:lnTo>
                  <a:pt x="538" y="1310"/>
                </a:lnTo>
                <a:lnTo>
                  <a:pt x="540" y="1298"/>
                </a:lnTo>
                <a:lnTo>
                  <a:pt x="538" y="1288"/>
                </a:lnTo>
                <a:lnTo>
                  <a:pt x="536" y="1278"/>
                </a:lnTo>
                <a:lnTo>
                  <a:pt x="530" y="1270"/>
                </a:lnTo>
                <a:lnTo>
                  <a:pt x="524" y="1262"/>
                </a:lnTo>
                <a:lnTo>
                  <a:pt x="516" y="1256"/>
                </a:lnTo>
                <a:lnTo>
                  <a:pt x="508" y="1250"/>
                </a:lnTo>
                <a:lnTo>
                  <a:pt x="498" y="1248"/>
                </a:lnTo>
                <a:lnTo>
                  <a:pt x="488" y="1246"/>
                </a:lnTo>
                <a:close/>
                <a:moveTo>
                  <a:pt x="1536" y="2348"/>
                </a:moveTo>
                <a:lnTo>
                  <a:pt x="1000" y="2544"/>
                </a:lnTo>
                <a:lnTo>
                  <a:pt x="984" y="2552"/>
                </a:lnTo>
                <a:lnTo>
                  <a:pt x="970" y="2562"/>
                </a:lnTo>
                <a:lnTo>
                  <a:pt x="958" y="2574"/>
                </a:lnTo>
                <a:lnTo>
                  <a:pt x="950" y="2590"/>
                </a:lnTo>
                <a:lnTo>
                  <a:pt x="944" y="2606"/>
                </a:lnTo>
                <a:lnTo>
                  <a:pt x="942" y="2622"/>
                </a:lnTo>
                <a:lnTo>
                  <a:pt x="942" y="2640"/>
                </a:lnTo>
                <a:lnTo>
                  <a:pt x="948" y="2658"/>
                </a:lnTo>
                <a:lnTo>
                  <a:pt x="954" y="2670"/>
                </a:lnTo>
                <a:lnTo>
                  <a:pt x="960" y="2682"/>
                </a:lnTo>
                <a:lnTo>
                  <a:pt x="970" y="2692"/>
                </a:lnTo>
                <a:lnTo>
                  <a:pt x="980" y="2700"/>
                </a:lnTo>
                <a:lnTo>
                  <a:pt x="992" y="2706"/>
                </a:lnTo>
                <a:lnTo>
                  <a:pt x="1004" y="2712"/>
                </a:lnTo>
                <a:lnTo>
                  <a:pt x="1016" y="2714"/>
                </a:lnTo>
                <a:lnTo>
                  <a:pt x="1030" y="2716"/>
                </a:lnTo>
                <a:lnTo>
                  <a:pt x="1046" y="2714"/>
                </a:lnTo>
                <a:lnTo>
                  <a:pt x="1060" y="2710"/>
                </a:lnTo>
                <a:lnTo>
                  <a:pt x="1596" y="2514"/>
                </a:lnTo>
                <a:lnTo>
                  <a:pt x="1612" y="2506"/>
                </a:lnTo>
                <a:lnTo>
                  <a:pt x="1626" y="2496"/>
                </a:lnTo>
                <a:lnTo>
                  <a:pt x="1638" y="2484"/>
                </a:lnTo>
                <a:lnTo>
                  <a:pt x="1646" y="2470"/>
                </a:lnTo>
                <a:lnTo>
                  <a:pt x="1652" y="2454"/>
                </a:lnTo>
                <a:lnTo>
                  <a:pt x="1654" y="2436"/>
                </a:lnTo>
                <a:lnTo>
                  <a:pt x="1654" y="2418"/>
                </a:lnTo>
                <a:lnTo>
                  <a:pt x="1650" y="2402"/>
                </a:lnTo>
                <a:lnTo>
                  <a:pt x="1642" y="2386"/>
                </a:lnTo>
                <a:lnTo>
                  <a:pt x="1632" y="2372"/>
                </a:lnTo>
                <a:lnTo>
                  <a:pt x="1618" y="2360"/>
                </a:lnTo>
                <a:lnTo>
                  <a:pt x="1604" y="2352"/>
                </a:lnTo>
                <a:lnTo>
                  <a:pt x="1588" y="2346"/>
                </a:lnTo>
                <a:lnTo>
                  <a:pt x="1570" y="2344"/>
                </a:lnTo>
                <a:lnTo>
                  <a:pt x="1554" y="2344"/>
                </a:lnTo>
                <a:lnTo>
                  <a:pt x="1536" y="2348"/>
                </a:lnTo>
                <a:close/>
                <a:moveTo>
                  <a:pt x="1570" y="2600"/>
                </a:moveTo>
                <a:lnTo>
                  <a:pt x="1154" y="2740"/>
                </a:lnTo>
                <a:lnTo>
                  <a:pt x="1142" y="2746"/>
                </a:lnTo>
                <a:lnTo>
                  <a:pt x="1130" y="2754"/>
                </a:lnTo>
                <a:lnTo>
                  <a:pt x="1122" y="2762"/>
                </a:lnTo>
                <a:lnTo>
                  <a:pt x="1116" y="2774"/>
                </a:lnTo>
                <a:lnTo>
                  <a:pt x="1112" y="2784"/>
                </a:lnTo>
                <a:lnTo>
                  <a:pt x="1110" y="2796"/>
                </a:lnTo>
                <a:lnTo>
                  <a:pt x="1110" y="2808"/>
                </a:lnTo>
                <a:lnTo>
                  <a:pt x="1116" y="2822"/>
                </a:lnTo>
                <a:lnTo>
                  <a:pt x="1122" y="2834"/>
                </a:lnTo>
                <a:lnTo>
                  <a:pt x="1132" y="2844"/>
                </a:lnTo>
                <a:lnTo>
                  <a:pt x="1142" y="2854"/>
                </a:lnTo>
                <a:lnTo>
                  <a:pt x="1156" y="2862"/>
                </a:lnTo>
                <a:lnTo>
                  <a:pt x="1170" y="2870"/>
                </a:lnTo>
                <a:lnTo>
                  <a:pt x="1184" y="2876"/>
                </a:lnTo>
                <a:lnTo>
                  <a:pt x="1200" y="2878"/>
                </a:lnTo>
                <a:lnTo>
                  <a:pt x="1214" y="2880"/>
                </a:lnTo>
                <a:lnTo>
                  <a:pt x="1376" y="2880"/>
                </a:lnTo>
                <a:lnTo>
                  <a:pt x="1392" y="2878"/>
                </a:lnTo>
                <a:lnTo>
                  <a:pt x="1406" y="2876"/>
                </a:lnTo>
                <a:lnTo>
                  <a:pt x="1422" y="2870"/>
                </a:lnTo>
                <a:lnTo>
                  <a:pt x="1436" y="2862"/>
                </a:lnTo>
                <a:lnTo>
                  <a:pt x="1450" y="2854"/>
                </a:lnTo>
                <a:lnTo>
                  <a:pt x="1460" y="2844"/>
                </a:lnTo>
                <a:lnTo>
                  <a:pt x="1470" y="2834"/>
                </a:lnTo>
                <a:lnTo>
                  <a:pt x="1478" y="2822"/>
                </a:lnTo>
                <a:lnTo>
                  <a:pt x="1486" y="2810"/>
                </a:lnTo>
                <a:lnTo>
                  <a:pt x="1496" y="2798"/>
                </a:lnTo>
                <a:lnTo>
                  <a:pt x="1506" y="2788"/>
                </a:lnTo>
                <a:lnTo>
                  <a:pt x="1518" y="2780"/>
                </a:lnTo>
                <a:lnTo>
                  <a:pt x="1532" y="2772"/>
                </a:lnTo>
                <a:lnTo>
                  <a:pt x="1546" y="2768"/>
                </a:lnTo>
                <a:lnTo>
                  <a:pt x="1560" y="2764"/>
                </a:lnTo>
                <a:lnTo>
                  <a:pt x="1572" y="2762"/>
                </a:lnTo>
                <a:lnTo>
                  <a:pt x="1586" y="2762"/>
                </a:lnTo>
                <a:lnTo>
                  <a:pt x="1598" y="2756"/>
                </a:lnTo>
                <a:lnTo>
                  <a:pt x="1608" y="2750"/>
                </a:lnTo>
                <a:lnTo>
                  <a:pt x="1618" y="2742"/>
                </a:lnTo>
                <a:lnTo>
                  <a:pt x="1626" y="2732"/>
                </a:lnTo>
                <a:lnTo>
                  <a:pt x="1632" y="2718"/>
                </a:lnTo>
                <a:lnTo>
                  <a:pt x="1636" y="2706"/>
                </a:lnTo>
                <a:lnTo>
                  <a:pt x="1636" y="2692"/>
                </a:lnTo>
                <a:lnTo>
                  <a:pt x="1636" y="2648"/>
                </a:lnTo>
                <a:lnTo>
                  <a:pt x="1636" y="2634"/>
                </a:lnTo>
                <a:lnTo>
                  <a:pt x="1632" y="2622"/>
                </a:lnTo>
                <a:lnTo>
                  <a:pt x="1626" y="2612"/>
                </a:lnTo>
                <a:lnTo>
                  <a:pt x="1616" y="2604"/>
                </a:lnTo>
                <a:lnTo>
                  <a:pt x="1606" y="2600"/>
                </a:lnTo>
                <a:lnTo>
                  <a:pt x="1596" y="2596"/>
                </a:lnTo>
                <a:lnTo>
                  <a:pt x="1582" y="2596"/>
                </a:lnTo>
                <a:lnTo>
                  <a:pt x="1570" y="2600"/>
                </a:lnTo>
                <a:close/>
                <a:moveTo>
                  <a:pt x="1944" y="1298"/>
                </a:moveTo>
                <a:lnTo>
                  <a:pt x="1944" y="1298"/>
                </a:lnTo>
                <a:lnTo>
                  <a:pt x="1944" y="1328"/>
                </a:lnTo>
                <a:lnTo>
                  <a:pt x="1942" y="1356"/>
                </a:lnTo>
                <a:lnTo>
                  <a:pt x="1938" y="1384"/>
                </a:lnTo>
                <a:lnTo>
                  <a:pt x="1932" y="1412"/>
                </a:lnTo>
                <a:lnTo>
                  <a:pt x="1926" y="1440"/>
                </a:lnTo>
                <a:lnTo>
                  <a:pt x="1918" y="1466"/>
                </a:lnTo>
                <a:lnTo>
                  <a:pt x="1898" y="1520"/>
                </a:lnTo>
                <a:lnTo>
                  <a:pt x="1876" y="1572"/>
                </a:lnTo>
                <a:lnTo>
                  <a:pt x="1850" y="1622"/>
                </a:lnTo>
                <a:lnTo>
                  <a:pt x="1824" y="1672"/>
                </a:lnTo>
                <a:lnTo>
                  <a:pt x="1796" y="1720"/>
                </a:lnTo>
                <a:lnTo>
                  <a:pt x="1740" y="1818"/>
                </a:lnTo>
                <a:lnTo>
                  <a:pt x="1714" y="1866"/>
                </a:lnTo>
                <a:lnTo>
                  <a:pt x="1690" y="1914"/>
                </a:lnTo>
                <a:lnTo>
                  <a:pt x="1670" y="1964"/>
                </a:lnTo>
                <a:lnTo>
                  <a:pt x="1654" y="2014"/>
                </a:lnTo>
                <a:lnTo>
                  <a:pt x="1648" y="2038"/>
                </a:lnTo>
                <a:lnTo>
                  <a:pt x="1644" y="2064"/>
                </a:lnTo>
                <a:lnTo>
                  <a:pt x="1640" y="2090"/>
                </a:lnTo>
                <a:lnTo>
                  <a:pt x="1638" y="2116"/>
                </a:lnTo>
                <a:lnTo>
                  <a:pt x="1644" y="2126"/>
                </a:lnTo>
                <a:lnTo>
                  <a:pt x="1650" y="2136"/>
                </a:lnTo>
                <a:lnTo>
                  <a:pt x="1654" y="2152"/>
                </a:lnTo>
                <a:lnTo>
                  <a:pt x="1654" y="2170"/>
                </a:lnTo>
                <a:lnTo>
                  <a:pt x="1652" y="2188"/>
                </a:lnTo>
                <a:lnTo>
                  <a:pt x="1646" y="2202"/>
                </a:lnTo>
                <a:lnTo>
                  <a:pt x="1638" y="2218"/>
                </a:lnTo>
                <a:lnTo>
                  <a:pt x="1626" y="2230"/>
                </a:lnTo>
                <a:lnTo>
                  <a:pt x="1612" y="2240"/>
                </a:lnTo>
                <a:lnTo>
                  <a:pt x="1596" y="2248"/>
                </a:lnTo>
                <a:lnTo>
                  <a:pt x="1060" y="2444"/>
                </a:lnTo>
                <a:lnTo>
                  <a:pt x="1046" y="2448"/>
                </a:lnTo>
                <a:lnTo>
                  <a:pt x="1030" y="2450"/>
                </a:lnTo>
                <a:lnTo>
                  <a:pt x="1016" y="2448"/>
                </a:lnTo>
                <a:lnTo>
                  <a:pt x="1004" y="2446"/>
                </a:lnTo>
                <a:lnTo>
                  <a:pt x="992" y="2440"/>
                </a:lnTo>
                <a:lnTo>
                  <a:pt x="980" y="2434"/>
                </a:lnTo>
                <a:lnTo>
                  <a:pt x="970" y="2426"/>
                </a:lnTo>
                <a:lnTo>
                  <a:pt x="960" y="2416"/>
                </a:lnTo>
                <a:lnTo>
                  <a:pt x="954" y="2404"/>
                </a:lnTo>
                <a:lnTo>
                  <a:pt x="948" y="2390"/>
                </a:lnTo>
                <a:lnTo>
                  <a:pt x="942" y="2374"/>
                </a:lnTo>
                <a:lnTo>
                  <a:pt x="942" y="2356"/>
                </a:lnTo>
                <a:lnTo>
                  <a:pt x="944" y="2340"/>
                </a:lnTo>
                <a:lnTo>
                  <a:pt x="950" y="2324"/>
                </a:lnTo>
                <a:lnTo>
                  <a:pt x="958" y="2308"/>
                </a:lnTo>
                <a:lnTo>
                  <a:pt x="970" y="2296"/>
                </a:lnTo>
                <a:lnTo>
                  <a:pt x="984" y="2286"/>
                </a:lnTo>
                <a:lnTo>
                  <a:pt x="1000" y="2278"/>
                </a:lnTo>
                <a:lnTo>
                  <a:pt x="1168" y="2216"/>
                </a:lnTo>
                <a:lnTo>
                  <a:pt x="1176" y="2212"/>
                </a:lnTo>
                <a:lnTo>
                  <a:pt x="1184" y="2208"/>
                </a:lnTo>
                <a:lnTo>
                  <a:pt x="1190" y="2202"/>
                </a:lnTo>
                <a:lnTo>
                  <a:pt x="1194" y="2196"/>
                </a:lnTo>
                <a:lnTo>
                  <a:pt x="1198" y="2190"/>
                </a:lnTo>
                <a:lnTo>
                  <a:pt x="1198" y="2184"/>
                </a:lnTo>
                <a:lnTo>
                  <a:pt x="1198" y="2176"/>
                </a:lnTo>
                <a:lnTo>
                  <a:pt x="1196" y="2170"/>
                </a:lnTo>
                <a:lnTo>
                  <a:pt x="1192" y="2166"/>
                </a:lnTo>
                <a:lnTo>
                  <a:pt x="1188" y="2160"/>
                </a:lnTo>
                <a:lnTo>
                  <a:pt x="1184" y="2156"/>
                </a:lnTo>
                <a:lnTo>
                  <a:pt x="1176" y="2152"/>
                </a:lnTo>
                <a:lnTo>
                  <a:pt x="1170" y="2150"/>
                </a:lnTo>
                <a:lnTo>
                  <a:pt x="1162" y="2150"/>
                </a:lnTo>
                <a:lnTo>
                  <a:pt x="1152" y="2152"/>
                </a:lnTo>
                <a:lnTo>
                  <a:pt x="1144" y="2154"/>
                </a:lnTo>
                <a:lnTo>
                  <a:pt x="1026" y="2198"/>
                </a:lnTo>
                <a:lnTo>
                  <a:pt x="1012" y="2202"/>
                </a:lnTo>
                <a:lnTo>
                  <a:pt x="1000" y="2204"/>
                </a:lnTo>
                <a:lnTo>
                  <a:pt x="990" y="2204"/>
                </a:lnTo>
                <a:lnTo>
                  <a:pt x="980" y="2202"/>
                </a:lnTo>
                <a:lnTo>
                  <a:pt x="972" y="2198"/>
                </a:lnTo>
                <a:lnTo>
                  <a:pt x="964" y="2192"/>
                </a:lnTo>
                <a:lnTo>
                  <a:pt x="960" y="2186"/>
                </a:lnTo>
                <a:lnTo>
                  <a:pt x="960" y="2178"/>
                </a:lnTo>
                <a:lnTo>
                  <a:pt x="960" y="2134"/>
                </a:lnTo>
                <a:lnTo>
                  <a:pt x="958" y="2106"/>
                </a:lnTo>
                <a:lnTo>
                  <a:pt x="956" y="2080"/>
                </a:lnTo>
                <a:lnTo>
                  <a:pt x="952" y="2054"/>
                </a:lnTo>
                <a:lnTo>
                  <a:pt x="946" y="2028"/>
                </a:lnTo>
                <a:lnTo>
                  <a:pt x="940" y="2002"/>
                </a:lnTo>
                <a:lnTo>
                  <a:pt x="932" y="1976"/>
                </a:lnTo>
                <a:lnTo>
                  <a:pt x="912" y="1926"/>
                </a:lnTo>
                <a:lnTo>
                  <a:pt x="888" y="1876"/>
                </a:lnTo>
                <a:lnTo>
                  <a:pt x="862" y="1828"/>
                </a:lnTo>
                <a:lnTo>
                  <a:pt x="806" y="1728"/>
                </a:lnTo>
                <a:lnTo>
                  <a:pt x="776" y="1678"/>
                </a:lnTo>
                <a:lnTo>
                  <a:pt x="748" y="1628"/>
                </a:lnTo>
                <a:lnTo>
                  <a:pt x="722" y="1576"/>
                </a:lnTo>
                <a:lnTo>
                  <a:pt x="700" y="1524"/>
                </a:lnTo>
                <a:lnTo>
                  <a:pt x="680" y="1470"/>
                </a:lnTo>
                <a:lnTo>
                  <a:pt x="672" y="1442"/>
                </a:lnTo>
                <a:lnTo>
                  <a:pt x="664" y="1414"/>
                </a:lnTo>
                <a:lnTo>
                  <a:pt x="658" y="1386"/>
                </a:lnTo>
                <a:lnTo>
                  <a:pt x="654" y="1358"/>
                </a:lnTo>
                <a:lnTo>
                  <a:pt x="652" y="1328"/>
                </a:lnTo>
                <a:lnTo>
                  <a:pt x="652" y="1298"/>
                </a:lnTo>
                <a:lnTo>
                  <a:pt x="652" y="1266"/>
                </a:lnTo>
                <a:lnTo>
                  <a:pt x="654" y="1232"/>
                </a:lnTo>
                <a:lnTo>
                  <a:pt x="658" y="1200"/>
                </a:lnTo>
                <a:lnTo>
                  <a:pt x="664" y="1168"/>
                </a:lnTo>
                <a:lnTo>
                  <a:pt x="672" y="1136"/>
                </a:lnTo>
                <a:lnTo>
                  <a:pt x="680" y="1106"/>
                </a:lnTo>
                <a:lnTo>
                  <a:pt x="690" y="1076"/>
                </a:lnTo>
                <a:lnTo>
                  <a:pt x="702" y="1046"/>
                </a:lnTo>
                <a:lnTo>
                  <a:pt x="716" y="1018"/>
                </a:lnTo>
                <a:lnTo>
                  <a:pt x="730" y="990"/>
                </a:lnTo>
                <a:lnTo>
                  <a:pt x="746" y="964"/>
                </a:lnTo>
                <a:lnTo>
                  <a:pt x="762" y="936"/>
                </a:lnTo>
                <a:lnTo>
                  <a:pt x="780" y="912"/>
                </a:lnTo>
                <a:lnTo>
                  <a:pt x="800" y="888"/>
                </a:lnTo>
                <a:lnTo>
                  <a:pt x="820" y="864"/>
                </a:lnTo>
                <a:lnTo>
                  <a:pt x="840" y="842"/>
                </a:lnTo>
                <a:lnTo>
                  <a:pt x="864" y="820"/>
                </a:lnTo>
                <a:lnTo>
                  <a:pt x="886" y="800"/>
                </a:lnTo>
                <a:lnTo>
                  <a:pt x="912" y="780"/>
                </a:lnTo>
                <a:lnTo>
                  <a:pt x="936" y="762"/>
                </a:lnTo>
                <a:lnTo>
                  <a:pt x="962" y="746"/>
                </a:lnTo>
                <a:lnTo>
                  <a:pt x="990" y="730"/>
                </a:lnTo>
                <a:lnTo>
                  <a:pt x="1018" y="716"/>
                </a:lnTo>
                <a:lnTo>
                  <a:pt x="1046" y="702"/>
                </a:lnTo>
                <a:lnTo>
                  <a:pt x="1076" y="692"/>
                </a:lnTo>
                <a:lnTo>
                  <a:pt x="1106" y="680"/>
                </a:lnTo>
                <a:lnTo>
                  <a:pt x="1136" y="672"/>
                </a:lnTo>
                <a:lnTo>
                  <a:pt x="1168" y="664"/>
                </a:lnTo>
                <a:lnTo>
                  <a:pt x="1200" y="660"/>
                </a:lnTo>
                <a:lnTo>
                  <a:pt x="1232" y="656"/>
                </a:lnTo>
                <a:lnTo>
                  <a:pt x="1264" y="652"/>
                </a:lnTo>
                <a:lnTo>
                  <a:pt x="1298" y="652"/>
                </a:lnTo>
                <a:lnTo>
                  <a:pt x="1332" y="652"/>
                </a:lnTo>
                <a:lnTo>
                  <a:pt x="1364" y="656"/>
                </a:lnTo>
                <a:lnTo>
                  <a:pt x="1396" y="660"/>
                </a:lnTo>
                <a:lnTo>
                  <a:pt x="1428" y="664"/>
                </a:lnTo>
                <a:lnTo>
                  <a:pt x="1460" y="672"/>
                </a:lnTo>
                <a:lnTo>
                  <a:pt x="1490" y="680"/>
                </a:lnTo>
                <a:lnTo>
                  <a:pt x="1520" y="692"/>
                </a:lnTo>
                <a:lnTo>
                  <a:pt x="1550" y="702"/>
                </a:lnTo>
                <a:lnTo>
                  <a:pt x="1578" y="716"/>
                </a:lnTo>
                <a:lnTo>
                  <a:pt x="1606" y="730"/>
                </a:lnTo>
                <a:lnTo>
                  <a:pt x="1634" y="746"/>
                </a:lnTo>
                <a:lnTo>
                  <a:pt x="1660" y="762"/>
                </a:lnTo>
                <a:lnTo>
                  <a:pt x="1686" y="780"/>
                </a:lnTo>
                <a:lnTo>
                  <a:pt x="1710" y="800"/>
                </a:lnTo>
                <a:lnTo>
                  <a:pt x="1734" y="820"/>
                </a:lnTo>
                <a:lnTo>
                  <a:pt x="1756" y="842"/>
                </a:lnTo>
                <a:lnTo>
                  <a:pt x="1776" y="864"/>
                </a:lnTo>
                <a:lnTo>
                  <a:pt x="1798" y="888"/>
                </a:lnTo>
                <a:lnTo>
                  <a:pt x="1816" y="912"/>
                </a:lnTo>
                <a:lnTo>
                  <a:pt x="1834" y="936"/>
                </a:lnTo>
                <a:lnTo>
                  <a:pt x="1852" y="964"/>
                </a:lnTo>
                <a:lnTo>
                  <a:pt x="1866" y="990"/>
                </a:lnTo>
                <a:lnTo>
                  <a:pt x="1882" y="1018"/>
                </a:lnTo>
                <a:lnTo>
                  <a:pt x="1894" y="1046"/>
                </a:lnTo>
                <a:lnTo>
                  <a:pt x="1906" y="1076"/>
                </a:lnTo>
                <a:lnTo>
                  <a:pt x="1916" y="1106"/>
                </a:lnTo>
                <a:lnTo>
                  <a:pt x="1924" y="1136"/>
                </a:lnTo>
                <a:lnTo>
                  <a:pt x="1932" y="1168"/>
                </a:lnTo>
                <a:lnTo>
                  <a:pt x="1938" y="1200"/>
                </a:lnTo>
                <a:lnTo>
                  <a:pt x="1942" y="1232"/>
                </a:lnTo>
                <a:lnTo>
                  <a:pt x="1944" y="1266"/>
                </a:lnTo>
                <a:lnTo>
                  <a:pt x="1944" y="1298"/>
                </a:lnTo>
                <a:close/>
                <a:moveTo>
                  <a:pt x="1690" y="1684"/>
                </a:moveTo>
                <a:lnTo>
                  <a:pt x="1690" y="1684"/>
                </a:lnTo>
                <a:lnTo>
                  <a:pt x="1744" y="1588"/>
                </a:lnTo>
                <a:lnTo>
                  <a:pt x="1770" y="1542"/>
                </a:lnTo>
                <a:lnTo>
                  <a:pt x="1792" y="1494"/>
                </a:lnTo>
                <a:lnTo>
                  <a:pt x="1810" y="1446"/>
                </a:lnTo>
                <a:lnTo>
                  <a:pt x="1818" y="1422"/>
                </a:lnTo>
                <a:lnTo>
                  <a:pt x="1824" y="1398"/>
                </a:lnTo>
                <a:lnTo>
                  <a:pt x="1828" y="1374"/>
                </a:lnTo>
                <a:lnTo>
                  <a:pt x="1832" y="1348"/>
                </a:lnTo>
                <a:lnTo>
                  <a:pt x="1836" y="1324"/>
                </a:lnTo>
                <a:lnTo>
                  <a:pt x="1836" y="1298"/>
                </a:lnTo>
                <a:lnTo>
                  <a:pt x="1836" y="1270"/>
                </a:lnTo>
                <a:lnTo>
                  <a:pt x="1834" y="1244"/>
                </a:lnTo>
                <a:lnTo>
                  <a:pt x="1830" y="1216"/>
                </a:lnTo>
                <a:lnTo>
                  <a:pt x="1824" y="1190"/>
                </a:lnTo>
                <a:lnTo>
                  <a:pt x="1818" y="1164"/>
                </a:lnTo>
                <a:lnTo>
                  <a:pt x="1812" y="1138"/>
                </a:lnTo>
                <a:lnTo>
                  <a:pt x="1804" y="1114"/>
                </a:lnTo>
                <a:lnTo>
                  <a:pt x="1794" y="1090"/>
                </a:lnTo>
                <a:lnTo>
                  <a:pt x="1782" y="1066"/>
                </a:lnTo>
                <a:lnTo>
                  <a:pt x="1770" y="1042"/>
                </a:lnTo>
                <a:lnTo>
                  <a:pt x="1758" y="1020"/>
                </a:lnTo>
                <a:lnTo>
                  <a:pt x="1744" y="998"/>
                </a:lnTo>
                <a:lnTo>
                  <a:pt x="1728" y="978"/>
                </a:lnTo>
                <a:lnTo>
                  <a:pt x="1712" y="956"/>
                </a:lnTo>
                <a:lnTo>
                  <a:pt x="1696" y="938"/>
                </a:lnTo>
                <a:lnTo>
                  <a:pt x="1678" y="918"/>
                </a:lnTo>
                <a:lnTo>
                  <a:pt x="1660" y="900"/>
                </a:lnTo>
                <a:lnTo>
                  <a:pt x="1640" y="884"/>
                </a:lnTo>
                <a:lnTo>
                  <a:pt x="1620" y="868"/>
                </a:lnTo>
                <a:lnTo>
                  <a:pt x="1598" y="852"/>
                </a:lnTo>
                <a:lnTo>
                  <a:pt x="1576" y="838"/>
                </a:lnTo>
                <a:lnTo>
                  <a:pt x="1554" y="826"/>
                </a:lnTo>
                <a:lnTo>
                  <a:pt x="1532" y="814"/>
                </a:lnTo>
                <a:lnTo>
                  <a:pt x="1508" y="804"/>
                </a:lnTo>
                <a:lnTo>
                  <a:pt x="1482" y="794"/>
                </a:lnTo>
                <a:lnTo>
                  <a:pt x="1458" y="786"/>
                </a:lnTo>
                <a:lnTo>
                  <a:pt x="1432" y="778"/>
                </a:lnTo>
                <a:lnTo>
                  <a:pt x="1406" y="772"/>
                </a:lnTo>
                <a:lnTo>
                  <a:pt x="1380" y="768"/>
                </a:lnTo>
                <a:lnTo>
                  <a:pt x="1354" y="764"/>
                </a:lnTo>
                <a:lnTo>
                  <a:pt x="1326" y="762"/>
                </a:lnTo>
                <a:lnTo>
                  <a:pt x="1298" y="760"/>
                </a:lnTo>
                <a:lnTo>
                  <a:pt x="1270" y="762"/>
                </a:lnTo>
                <a:lnTo>
                  <a:pt x="1244" y="764"/>
                </a:lnTo>
                <a:lnTo>
                  <a:pt x="1216" y="768"/>
                </a:lnTo>
                <a:lnTo>
                  <a:pt x="1190" y="772"/>
                </a:lnTo>
                <a:lnTo>
                  <a:pt x="1164" y="778"/>
                </a:lnTo>
                <a:lnTo>
                  <a:pt x="1138" y="786"/>
                </a:lnTo>
                <a:lnTo>
                  <a:pt x="1114" y="794"/>
                </a:lnTo>
                <a:lnTo>
                  <a:pt x="1090" y="804"/>
                </a:lnTo>
                <a:lnTo>
                  <a:pt x="1066" y="814"/>
                </a:lnTo>
                <a:lnTo>
                  <a:pt x="1042" y="826"/>
                </a:lnTo>
                <a:lnTo>
                  <a:pt x="1020" y="838"/>
                </a:lnTo>
                <a:lnTo>
                  <a:pt x="998" y="852"/>
                </a:lnTo>
                <a:lnTo>
                  <a:pt x="976" y="868"/>
                </a:lnTo>
                <a:lnTo>
                  <a:pt x="956" y="884"/>
                </a:lnTo>
                <a:lnTo>
                  <a:pt x="936" y="900"/>
                </a:lnTo>
                <a:lnTo>
                  <a:pt x="918" y="918"/>
                </a:lnTo>
                <a:lnTo>
                  <a:pt x="900" y="938"/>
                </a:lnTo>
                <a:lnTo>
                  <a:pt x="884" y="956"/>
                </a:lnTo>
                <a:lnTo>
                  <a:pt x="868" y="978"/>
                </a:lnTo>
                <a:lnTo>
                  <a:pt x="852" y="998"/>
                </a:lnTo>
                <a:lnTo>
                  <a:pt x="838" y="1020"/>
                </a:lnTo>
                <a:lnTo>
                  <a:pt x="826" y="1042"/>
                </a:lnTo>
                <a:lnTo>
                  <a:pt x="814" y="1066"/>
                </a:lnTo>
                <a:lnTo>
                  <a:pt x="802" y="1090"/>
                </a:lnTo>
                <a:lnTo>
                  <a:pt x="794" y="1114"/>
                </a:lnTo>
                <a:lnTo>
                  <a:pt x="784" y="1138"/>
                </a:lnTo>
                <a:lnTo>
                  <a:pt x="778" y="1164"/>
                </a:lnTo>
                <a:lnTo>
                  <a:pt x="772" y="1190"/>
                </a:lnTo>
                <a:lnTo>
                  <a:pt x="766" y="1216"/>
                </a:lnTo>
                <a:lnTo>
                  <a:pt x="764" y="1244"/>
                </a:lnTo>
                <a:lnTo>
                  <a:pt x="762" y="1270"/>
                </a:lnTo>
                <a:lnTo>
                  <a:pt x="760" y="1298"/>
                </a:lnTo>
                <a:lnTo>
                  <a:pt x="762" y="1324"/>
                </a:lnTo>
                <a:lnTo>
                  <a:pt x="764" y="1348"/>
                </a:lnTo>
                <a:lnTo>
                  <a:pt x="768" y="1374"/>
                </a:lnTo>
                <a:lnTo>
                  <a:pt x="772" y="1398"/>
                </a:lnTo>
                <a:lnTo>
                  <a:pt x="780" y="1422"/>
                </a:lnTo>
                <a:lnTo>
                  <a:pt x="786" y="1446"/>
                </a:lnTo>
                <a:lnTo>
                  <a:pt x="806" y="1494"/>
                </a:lnTo>
                <a:lnTo>
                  <a:pt x="826" y="1542"/>
                </a:lnTo>
                <a:lnTo>
                  <a:pt x="852" y="1588"/>
                </a:lnTo>
                <a:lnTo>
                  <a:pt x="906" y="1684"/>
                </a:lnTo>
                <a:lnTo>
                  <a:pt x="952" y="1764"/>
                </a:lnTo>
                <a:lnTo>
                  <a:pt x="974" y="1806"/>
                </a:lnTo>
                <a:lnTo>
                  <a:pt x="996" y="1848"/>
                </a:lnTo>
                <a:lnTo>
                  <a:pt x="1014" y="1890"/>
                </a:lnTo>
                <a:lnTo>
                  <a:pt x="1032" y="1934"/>
                </a:lnTo>
                <a:lnTo>
                  <a:pt x="1046" y="1978"/>
                </a:lnTo>
                <a:lnTo>
                  <a:pt x="1058" y="2024"/>
                </a:lnTo>
                <a:lnTo>
                  <a:pt x="1538" y="2024"/>
                </a:lnTo>
                <a:lnTo>
                  <a:pt x="1550" y="1978"/>
                </a:lnTo>
                <a:lnTo>
                  <a:pt x="1564" y="1934"/>
                </a:lnTo>
                <a:lnTo>
                  <a:pt x="1582" y="1890"/>
                </a:lnTo>
                <a:lnTo>
                  <a:pt x="1600" y="1848"/>
                </a:lnTo>
                <a:lnTo>
                  <a:pt x="1622" y="1806"/>
                </a:lnTo>
                <a:lnTo>
                  <a:pt x="1644" y="1764"/>
                </a:lnTo>
                <a:lnTo>
                  <a:pt x="1690" y="1684"/>
                </a:lnTo>
                <a:close/>
                <a:moveTo>
                  <a:pt x="1732" y="1244"/>
                </a:moveTo>
                <a:lnTo>
                  <a:pt x="1732" y="1244"/>
                </a:lnTo>
                <a:lnTo>
                  <a:pt x="1730" y="1236"/>
                </a:lnTo>
                <a:lnTo>
                  <a:pt x="1724" y="1228"/>
                </a:lnTo>
                <a:lnTo>
                  <a:pt x="1720" y="1222"/>
                </a:lnTo>
                <a:lnTo>
                  <a:pt x="1712" y="1216"/>
                </a:lnTo>
                <a:lnTo>
                  <a:pt x="1704" y="1212"/>
                </a:lnTo>
                <a:lnTo>
                  <a:pt x="1696" y="1210"/>
                </a:lnTo>
                <a:lnTo>
                  <a:pt x="1688" y="1210"/>
                </a:lnTo>
                <a:lnTo>
                  <a:pt x="1680" y="1212"/>
                </a:lnTo>
                <a:lnTo>
                  <a:pt x="1670" y="1214"/>
                </a:lnTo>
                <a:lnTo>
                  <a:pt x="1664" y="1218"/>
                </a:lnTo>
                <a:lnTo>
                  <a:pt x="1656" y="1224"/>
                </a:lnTo>
                <a:lnTo>
                  <a:pt x="1652" y="1230"/>
                </a:lnTo>
                <a:lnTo>
                  <a:pt x="1648" y="1238"/>
                </a:lnTo>
                <a:lnTo>
                  <a:pt x="1646" y="1246"/>
                </a:lnTo>
                <a:lnTo>
                  <a:pt x="1646" y="1256"/>
                </a:lnTo>
                <a:lnTo>
                  <a:pt x="1646" y="1264"/>
                </a:lnTo>
                <a:lnTo>
                  <a:pt x="1652" y="1288"/>
                </a:lnTo>
                <a:lnTo>
                  <a:pt x="1654" y="1310"/>
                </a:lnTo>
                <a:lnTo>
                  <a:pt x="1656" y="1334"/>
                </a:lnTo>
                <a:lnTo>
                  <a:pt x="1658" y="1358"/>
                </a:lnTo>
                <a:lnTo>
                  <a:pt x="1658" y="1366"/>
                </a:lnTo>
                <a:lnTo>
                  <a:pt x="1660" y="1376"/>
                </a:lnTo>
                <a:lnTo>
                  <a:pt x="1664" y="1382"/>
                </a:lnTo>
                <a:lnTo>
                  <a:pt x="1670" y="1390"/>
                </a:lnTo>
                <a:lnTo>
                  <a:pt x="1676" y="1394"/>
                </a:lnTo>
                <a:lnTo>
                  <a:pt x="1684" y="1398"/>
                </a:lnTo>
                <a:lnTo>
                  <a:pt x="1692" y="1402"/>
                </a:lnTo>
                <a:lnTo>
                  <a:pt x="1702" y="1402"/>
                </a:lnTo>
                <a:lnTo>
                  <a:pt x="1710" y="1402"/>
                </a:lnTo>
                <a:lnTo>
                  <a:pt x="1718" y="1398"/>
                </a:lnTo>
                <a:lnTo>
                  <a:pt x="1726" y="1394"/>
                </a:lnTo>
                <a:lnTo>
                  <a:pt x="1732" y="1390"/>
                </a:lnTo>
                <a:lnTo>
                  <a:pt x="1738" y="1382"/>
                </a:lnTo>
                <a:lnTo>
                  <a:pt x="1742" y="1376"/>
                </a:lnTo>
                <a:lnTo>
                  <a:pt x="1744" y="1366"/>
                </a:lnTo>
                <a:lnTo>
                  <a:pt x="1746" y="1358"/>
                </a:lnTo>
                <a:lnTo>
                  <a:pt x="1744" y="1328"/>
                </a:lnTo>
                <a:lnTo>
                  <a:pt x="1742" y="1300"/>
                </a:lnTo>
                <a:lnTo>
                  <a:pt x="1738" y="1272"/>
                </a:lnTo>
                <a:lnTo>
                  <a:pt x="1732" y="1244"/>
                </a:lnTo>
                <a:close/>
                <a:moveTo>
                  <a:pt x="1674" y="1104"/>
                </a:moveTo>
                <a:lnTo>
                  <a:pt x="1674" y="1104"/>
                </a:lnTo>
                <a:lnTo>
                  <a:pt x="1656" y="1076"/>
                </a:lnTo>
                <a:lnTo>
                  <a:pt x="1638" y="1052"/>
                </a:lnTo>
                <a:lnTo>
                  <a:pt x="1618" y="1028"/>
                </a:lnTo>
                <a:lnTo>
                  <a:pt x="1596" y="1006"/>
                </a:lnTo>
                <a:lnTo>
                  <a:pt x="1572" y="984"/>
                </a:lnTo>
                <a:lnTo>
                  <a:pt x="1548" y="964"/>
                </a:lnTo>
                <a:lnTo>
                  <a:pt x="1522" y="948"/>
                </a:lnTo>
                <a:lnTo>
                  <a:pt x="1496" y="932"/>
                </a:lnTo>
                <a:lnTo>
                  <a:pt x="1470" y="918"/>
                </a:lnTo>
                <a:lnTo>
                  <a:pt x="1440" y="904"/>
                </a:lnTo>
                <a:lnTo>
                  <a:pt x="1412" y="894"/>
                </a:lnTo>
                <a:lnTo>
                  <a:pt x="1382" y="886"/>
                </a:lnTo>
                <a:lnTo>
                  <a:pt x="1352" y="878"/>
                </a:lnTo>
                <a:lnTo>
                  <a:pt x="1320" y="874"/>
                </a:lnTo>
                <a:lnTo>
                  <a:pt x="1288" y="870"/>
                </a:lnTo>
                <a:lnTo>
                  <a:pt x="1256" y="870"/>
                </a:lnTo>
                <a:lnTo>
                  <a:pt x="1248" y="870"/>
                </a:lnTo>
                <a:lnTo>
                  <a:pt x="1240" y="872"/>
                </a:lnTo>
                <a:lnTo>
                  <a:pt x="1232" y="876"/>
                </a:lnTo>
                <a:lnTo>
                  <a:pt x="1226" y="882"/>
                </a:lnTo>
                <a:lnTo>
                  <a:pt x="1220" y="888"/>
                </a:lnTo>
                <a:lnTo>
                  <a:pt x="1216" y="896"/>
                </a:lnTo>
                <a:lnTo>
                  <a:pt x="1214" y="904"/>
                </a:lnTo>
                <a:lnTo>
                  <a:pt x="1212" y="914"/>
                </a:lnTo>
                <a:lnTo>
                  <a:pt x="1214" y="922"/>
                </a:lnTo>
                <a:lnTo>
                  <a:pt x="1216" y="930"/>
                </a:lnTo>
                <a:lnTo>
                  <a:pt x="1220" y="938"/>
                </a:lnTo>
                <a:lnTo>
                  <a:pt x="1226" y="944"/>
                </a:lnTo>
                <a:lnTo>
                  <a:pt x="1232" y="950"/>
                </a:lnTo>
                <a:lnTo>
                  <a:pt x="1240" y="954"/>
                </a:lnTo>
                <a:lnTo>
                  <a:pt x="1248" y="956"/>
                </a:lnTo>
                <a:lnTo>
                  <a:pt x="1256" y="958"/>
                </a:lnTo>
                <a:lnTo>
                  <a:pt x="1284" y="958"/>
                </a:lnTo>
                <a:lnTo>
                  <a:pt x="1310" y="960"/>
                </a:lnTo>
                <a:lnTo>
                  <a:pt x="1334" y="964"/>
                </a:lnTo>
                <a:lnTo>
                  <a:pt x="1360" y="970"/>
                </a:lnTo>
                <a:lnTo>
                  <a:pt x="1384" y="978"/>
                </a:lnTo>
                <a:lnTo>
                  <a:pt x="1408" y="986"/>
                </a:lnTo>
                <a:lnTo>
                  <a:pt x="1430" y="996"/>
                </a:lnTo>
                <a:lnTo>
                  <a:pt x="1454" y="1008"/>
                </a:lnTo>
                <a:lnTo>
                  <a:pt x="1474" y="1022"/>
                </a:lnTo>
                <a:lnTo>
                  <a:pt x="1496" y="1036"/>
                </a:lnTo>
                <a:lnTo>
                  <a:pt x="1516" y="1052"/>
                </a:lnTo>
                <a:lnTo>
                  <a:pt x="1534" y="1068"/>
                </a:lnTo>
                <a:lnTo>
                  <a:pt x="1552" y="1088"/>
                </a:lnTo>
                <a:lnTo>
                  <a:pt x="1570" y="1106"/>
                </a:lnTo>
                <a:lnTo>
                  <a:pt x="1584" y="1128"/>
                </a:lnTo>
                <a:lnTo>
                  <a:pt x="1600" y="1150"/>
                </a:lnTo>
                <a:lnTo>
                  <a:pt x="1606" y="1158"/>
                </a:lnTo>
                <a:lnTo>
                  <a:pt x="1616" y="1166"/>
                </a:lnTo>
                <a:lnTo>
                  <a:pt x="1626" y="1170"/>
                </a:lnTo>
                <a:lnTo>
                  <a:pt x="1636" y="1170"/>
                </a:lnTo>
                <a:lnTo>
                  <a:pt x="1648" y="1170"/>
                </a:lnTo>
                <a:lnTo>
                  <a:pt x="1660" y="1164"/>
                </a:lnTo>
                <a:lnTo>
                  <a:pt x="1666" y="1158"/>
                </a:lnTo>
                <a:lnTo>
                  <a:pt x="1672" y="1152"/>
                </a:lnTo>
                <a:lnTo>
                  <a:pt x="1676" y="1146"/>
                </a:lnTo>
                <a:lnTo>
                  <a:pt x="1680" y="1138"/>
                </a:lnTo>
                <a:lnTo>
                  <a:pt x="1680" y="1128"/>
                </a:lnTo>
                <a:lnTo>
                  <a:pt x="1680" y="1120"/>
                </a:lnTo>
                <a:lnTo>
                  <a:pt x="1678" y="1112"/>
                </a:lnTo>
                <a:lnTo>
                  <a:pt x="1674" y="1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179388" y="3824288"/>
            <a:ext cx="1152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Вам понравилось одно из наших решений</a:t>
            </a:r>
          </a:p>
        </p:txBody>
      </p:sp>
      <p:sp>
        <p:nvSpPr>
          <p:cNvPr id="47110" name="Freeform 57"/>
          <p:cNvSpPr>
            <a:spLocks noChangeAspect="1" noEditPoints="1"/>
          </p:cNvSpPr>
          <p:nvPr/>
        </p:nvSpPr>
        <p:spPr bwMode="auto">
          <a:xfrm flipH="1">
            <a:off x="1281113" y="3063875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1116013" y="3824288"/>
            <a:ext cx="10810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обращаетесь к сотрудникам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47112" name="TextBox 17"/>
          <p:cNvSpPr txBox="1">
            <a:spLocks noChangeArrowheads="1"/>
          </p:cNvSpPr>
          <p:nvPr/>
        </p:nvSpPr>
        <p:spPr bwMode="auto">
          <a:xfrm>
            <a:off x="2197100" y="3824288"/>
            <a:ext cx="1511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анализирует вашу потребность, согласовывают и предлагают готовое решение</a:t>
            </a:r>
          </a:p>
        </p:txBody>
      </p:sp>
      <p:sp>
        <p:nvSpPr>
          <p:cNvPr id="47113" name="Freeform 71"/>
          <p:cNvSpPr>
            <a:spLocks noChangeAspect="1" noEditPoints="1"/>
          </p:cNvSpPr>
          <p:nvPr/>
        </p:nvSpPr>
        <p:spPr bwMode="auto">
          <a:xfrm>
            <a:off x="2592388" y="3094038"/>
            <a:ext cx="458787" cy="539750"/>
          </a:xfrm>
          <a:custGeom>
            <a:avLst/>
            <a:gdLst>
              <a:gd name="T0" fmla="*/ 2147483647 w 2444"/>
              <a:gd name="T1" fmla="*/ 2147483647 h 2880"/>
              <a:gd name="T2" fmla="*/ 2147483647 w 2444"/>
              <a:gd name="T3" fmla="*/ 2147483647 h 2880"/>
              <a:gd name="T4" fmla="*/ 2147483647 w 2444"/>
              <a:gd name="T5" fmla="*/ 2147483647 h 2880"/>
              <a:gd name="T6" fmla="*/ 2147483647 w 2444"/>
              <a:gd name="T7" fmla="*/ 2147483647 h 2880"/>
              <a:gd name="T8" fmla="*/ 2147483647 w 2444"/>
              <a:gd name="T9" fmla="*/ 2147483647 h 2880"/>
              <a:gd name="T10" fmla="*/ 2147483647 w 2444"/>
              <a:gd name="T11" fmla="*/ 2147483647 h 2880"/>
              <a:gd name="T12" fmla="*/ 2147483647 w 2444"/>
              <a:gd name="T13" fmla="*/ 2147483647 h 2880"/>
              <a:gd name="T14" fmla="*/ 2147483647 w 2444"/>
              <a:gd name="T15" fmla="*/ 2147483647 h 2880"/>
              <a:gd name="T16" fmla="*/ 2147483647 w 2444"/>
              <a:gd name="T17" fmla="*/ 2147483647 h 2880"/>
              <a:gd name="T18" fmla="*/ 2147483647 w 2444"/>
              <a:gd name="T19" fmla="*/ 2147483647 h 2880"/>
              <a:gd name="T20" fmla="*/ 2147483647 w 2444"/>
              <a:gd name="T21" fmla="*/ 2147483647 h 2880"/>
              <a:gd name="T22" fmla="*/ 2147483647 w 2444"/>
              <a:gd name="T23" fmla="*/ 2147483647 h 2880"/>
              <a:gd name="T24" fmla="*/ 2147483647 w 2444"/>
              <a:gd name="T25" fmla="*/ 2147483647 h 2880"/>
              <a:gd name="T26" fmla="*/ 2147483647 w 2444"/>
              <a:gd name="T27" fmla="*/ 2147483647 h 2880"/>
              <a:gd name="T28" fmla="*/ 2147483647 w 2444"/>
              <a:gd name="T29" fmla="*/ 2147483647 h 2880"/>
              <a:gd name="T30" fmla="*/ 2147483647 w 2444"/>
              <a:gd name="T31" fmla="*/ 2147483647 h 2880"/>
              <a:gd name="T32" fmla="*/ 2147483647 w 2444"/>
              <a:gd name="T33" fmla="*/ 2147483647 h 2880"/>
              <a:gd name="T34" fmla="*/ 2147483647 w 2444"/>
              <a:gd name="T35" fmla="*/ 2147483647 h 2880"/>
              <a:gd name="T36" fmla="*/ 2147483647 w 2444"/>
              <a:gd name="T37" fmla="*/ 2147483647 h 2880"/>
              <a:gd name="T38" fmla="*/ 0 w 2444"/>
              <a:gd name="T39" fmla="*/ 2147483647 h 2880"/>
              <a:gd name="T40" fmla="*/ 2147483647 w 2444"/>
              <a:gd name="T41" fmla="*/ 2147483647 h 2880"/>
              <a:gd name="T42" fmla="*/ 2147483647 w 2444"/>
              <a:gd name="T43" fmla="*/ 2147483647 h 2880"/>
              <a:gd name="T44" fmla="*/ 2147483647 w 2444"/>
              <a:gd name="T45" fmla="*/ 2147483647 h 2880"/>
              <a:gd name="T46" fmla="*/ 2147483647 w 2444"/>
              <a:gd name="T47" fmla="*/ 2147483647 h 2880"/>
              <a:gd name="T48" fmla="*/ 2147483647 w 2444"/>
              <a:gd name="T49" fmla="*/ 2147483647 h 2880"/>
              <a:gd name="T50" fmla="*/ 2147483647 w 2444"/>
              <a:gd name="T51" fmla="*/ 2147483647 h 2880"/>
              <a:gd name="T52" fmla="*/ 2147483647 w 2444"/>
              <a:gd name="T53" fmla="*/ 2147483647 h 2880"/>
              <a:gd name="T54" fmla="*/ 2147483647 w 2444"/>
              <a:gd name="T55" fmla="*/ 2147483647 h 2880"/>
              <a:gd name="T56" fmla="*/ 2147483647 w 2444"/>
              <a:gd name="T57" fmla="*/ 2147483647 h 2880"/>
              <a:gd name="T58" fmla="*/ 2147483647 w 2444"/>
              <a:gd name="T59" fmla="*/ 2147483647 h 2880"/>
              <a:gd name="T60" fmla="*/ 2147483647 w 2444"/>
              <a:gd name="T61" fmla="*/ 2147483647 h 2880"/>
              <a:gd name="T62" fmla="*/ 2147483647 w 2444"/>
              <a:gd name="T63" fmla="*/ 2147483647 h 2880"/>
              <a:gd name="T64" fmla="*/ 2147483647 w 2444"/>
              <a:gd name="T65" fmla="*/ 2147483647 h 2880"/>
              <a:gd name="T66" fmla="*/ 2147483647 w 2444"/>
              <a:gd name="T67" fmla="*/ 2147483647 h 2880"/>
              <a:gd name="T68" fmla="*/ 2147483647 w 2444"/>
              <a:gd name="T69" fmla="*/ 2147483647 h 2880"/>
              <a:gd name="T70" fmla="*/ 2147483647 w 2444"/>
              <a:gd name="T71" fmla="*/ 2147483647 h 2880"/>
              <a:gd name="T72" fmla="*/ 2147483647 w 2444"/>
              <a:gd name="T73" fmla="*/ 2147483647 h 2880"/>
              <a:gd name="T74" fmla="*/ 2147483647 w 2444"/>
              <a:gd name="T75" fmla="*/ 2147483647 h 2880"/>
              <a:gd name="T76" fmla="*/ 2147483647 w 2444"/>
              <a:gd name="T77" fmla="*/ 2147483647 h 2880"/>
              <a:gd name="T78" fmla="*/ 2147483647 w 2444"/>
              <a:gd name="T79" fmla="*/ 2147483647 h 2880"/>
              <a:gd name="T80" fmla="*/ 2147483647 w 2444"/>
              <a:gd name="T81" fmla="*/ 2147483647 h 2880"/>
              <a:gd name="T82" fmla="*/ 2147483647 w 2444"/>
              <a:gd name="T83" fmla="*/ 2147483647 h 2880"/>
              <a:gd name="T84" fmla="*/ 2147483647 w 2444"/>
              <a:gd name="T85" fmla="*/ 2147483647 h 2880"/>
              <a:gd name="T86" fmla="*/ 2147483647 w 2444"/>
              <a:gd name="T87" fmla="*/ 2147483647 h 2880"/>
              <a:gd name="T88" fmla="*/ 2147483647 w 2444"/>
              <a:gd name="T89" fmla="*/ 2147483647 h 2880"/>
              <a:gd name="T90" fmla="*/ 2147483647 w 2444"/>
              <a:gd name="T91" fmla="*/ 2147483647 h 2880"/>
              <a:gd name="T92" fmla="*/ 2147483647 w 2444"/>
              <a:gd name="T93" fmla="*/ 2147483647 h 2880"/>
              <a:gd name="T94" fmla="*/ 2147483647 w 2444"/>
              <a:gd name="T95" fmla="*/ 2147483647 h 2880"/>
              <a:gd name="T96" fmla="*/ 2147483647 w 2444"/>
              <a:gd name="T97" fmla="*/ 2147483647 h 2880"/>
              <a:gd name="T98" fmla="*/ 2147483647 w 2444"/>
              <a:gd name="T99" fmla="*/ 2147483647 h 2880"/>
              <a:gd name="T100" fmla="*/ 2147483647 w 2444"/>
              <a:gd name="T101" fmla="*/ 2147483647 h 2880"/>
              <a:gd name="T102" fmla="*/ 2147483647 w 2444"/>
              <a:gd name="T103" fmla="*/ 2147483647 h 2880"/>
              <a:gd name="T104" fmla="*/ 2147483647 w 2444"/>
              <a:gd name="T105" fmla="*/ 2147483647 h 2880"/>
              <a:gd name="T106" fmla="*/ 2147483647 w 2444"/>
              <a:gd name="T107" fmla="*/ 2147483647 h 2880"/>
              <a:gd name="T108" fmla="*/ 2147483647 w 2444"/>
              <a:gd name="T109" fmla="*/ 2147483647 h 2880"/>
              <a:gd name="T110" fmla="*/ 2147483647 w 2444"/>
              <a:gd name="T111" fmla="*/ 2147483647 h 2880"/>
              <a:gd name="T112" fmla="*/ 2147483647 w 2444"/>
              <a:gd name="T113" fmla="*/ 2147483647 h 2880"/>
              <a:gd name="T114" fmla="*/ 2147483647 w 2444"/>
              <a:gd name="T115" fmla="*/ 2147483647 h 2880"/>
              <a:gd name="T116" fmla="*/ 2147483647 w 2444"/>
              <a:gd name="T117" fmla="*/ 2147483647 h 28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4"/>
              <a:gd name="T178" fmla="*/ 0 h 2880"/>
              <a:gd name="T179" fmla="*/ 2444 w 2444"/>
              <a:gd name="T180" fmla="*/ 2880 h 28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4" h="2880">
                <a:moveTo>
                  <a:pt x="2444" y="1110"/>
                </a:moveTo>
                <a:lnTo>
                  <a:pt x="2444" y="1110"/>
                </a:lnTo>
                <a:lnTo>
                  <a:pt x="2444" y="1112"/>
                </a:lnTo>
                <a:lnTo>
                  <a:pt x="2444" y="1116"/>
                </a:lnTo>
                <a:lnTo>
                  <a:pt x="2442" y="1134"/>
                </a:lnTo>
                <a:lnTo>
                  <a:pt x="2438" y="1152"/>
                </a:lnTo>
                <a:lnTo>
                  <a:pt x="2430" y="1170"/>
                </a:lnTo>
                <a:lnTo>
                  <a:pt x="2420" y="1188"/>
                </a:lnTo>
                <a:lnTo>
                  <a:pt x="2060" y="1710"/>
                </a:lnTo>
                <a:lnTo>
                  <a:pt x="2046" y="1726"/>
                </a:lnTo>
                <a:lnTo>
                  <a:pt x="2032" y="1738"/>
                </a:lnTo>
                <a:lnTo>
                  <a:pt x="2018" y="1746"/>
                </a:lnTo>
                <a:lnTo>
                  <a:pt x="2002" y="1752"/>
                </a:lnTo>
                <a:lnTo>
                  <a:pt x="1988" y="1754"/>
                </a:lnTo>
                <a:lnTo>
                  <a:pt x="1974" y="1754"/>
                </a:lnTo>
                <a:lnTo>
                  <a:pt x="1960" y="1748"/>
                </a:lnTo>
                <a:lnTo>
                  <a:pt x="1948" y="1740"/>
                </a:lnTo>
                <a:lnTo>
                  <a:pt x="1936" y="1728"/>
                </a:lnTo>
                <a:lnTo>
                  <a:pt x="1930" y="1714"/>
                </a:lnTo>
                <a:lnTo>
                  <a:pt x="1926" y="1698"/>
                </a:lnTo>
                <a:lnTo>
                  <a:pt x="1924" y="1680"/>
                </a:lnTo>
                <a:lnTo>
                  <a:pt x="1926" y="1662"/>
                </a:lnTo>
                <a:lnTo>
                  <a:pt x="1930" y="1644"/>
                </a:lnTo>
                <a:lnTo>
                  <a:pt x="1938" y="1626"/>
                </a:lnTo>
                <a:lnTo>
                  <a:pt x="1948" y="1608"/>
                </a:lnTo>
                <a:lnTo>
                  <a:pt x="2176" y="1276"/>
                </a:lnTo>
                <a:lnTo>
                  <a:pt x="1794" y="1380"/>
                </a:lnTo>
                <a:lnTo>
                  <a:pt x="1784" y="1438"/>
                </a:lnTo>
                <a:lnTo>
                  <a:pt x="1772" y="1494"/>
                </a:lnTo>
                <a:lnTo>
                  <a:pt x="1756" y="1550"/>
                </a:lnTo>
                <a:lnTo>
                  <a:pt x="1738" y="1606"/>
                </a:lnTo>
                <a:lnTo>
                  <a:pt x="1716" y="1660"/>
                </a:lnTo>
                <a:lnTo>
                  <a:pt x="1690" y="1712"/>
                </a:lnTo>
                <a:lnTo>
                  <a:pt x="1660" y="1762"/>
                </a:lnTo>
                <a:lnTo>
                  <a:pt x="1630" y="1810"/>
                </a:lnTo>
                <a:lnTo>
                  <a:pt x="1596" y="1856"/>
                </a:lnTo>
                <a:lnTo>
                  <a:pt x="1560" y="1900"/>
                </a:lnTo>
                <a:lnTo>
                  <a:pt x="1522" y="1940"/>
                </a:lnTo>
                <a:lnTo>
                  <a:pt x="1480" y="1978"/>
                </a:lnTo>
                <a:lnTo>
                  <a:pt x="1438" y="2012"/>
                </a:lnTo>
                <a:lnTo>
                  <a:pt x="1394" y="2042"/>
                </a:lnTo>
                <a:lnTo>
                  <a:pt x="1348" y="2068"/>
                </a:lnTo>
                <a:lnTo>
                  <a:pt x="1300" y="2090"/>
                </a:lnTo>
                <a:lnTo>
                  <a:pt x="1300" y="2542"/>
                </a:lnTo>
                <a:lnTo>
                  <a:pt x="1530" y="2210"/>
                </a:lnTo>
                <a:lnTo>
                  <a:pt x="1542" y="2196"/>
                </a:lnTo>
                <a:lnTo>
                  <a:pt x="1556" y="2182"/>
                </a:lnTo>
                <a:lnTo>
                  <a:pt x="1572" y="2174"/>
                </a:lnTo>
                <a:lnTo>
                  <a:pt x="1586" y="2168"/>
                </a:lnTo>
                <a:lnTo>
                  <a:pt x="1602" y="2166"/>
                </a:lnTo>
                <a:lnTo>
                  <a:pt x="1616" y="2166"/>
                </a:lnTo>
                <a:lnTo>
                  <a:pt x="1630" y="2172"/>
                </a:lnTo>
                <a:lnTo>
                  <a:pt x="1642" y="2180"/>
                </a:lnTo>
                <a:lnTo>
                  <a:pt x="1652" y="2192"/>
                </a:lnTo>
                <a:lnTo>
                  <a:pt x="1660" y="2206"/>
                </a:lnTo>
                <a:lnTo>
                  <a:pt x="1664" y="2222"/>
                </a:lnTo>
                <a:lnTo>
                  <a:pt x="1666" y="2240"/>
                </a:lnTo>
                <a:lnTo>
                  <a:pt x="1664" y="2258"/>
                </a:lnTo>
                <a:lnTo>
                  <a:pt x="1660" y="2276"/>
                </a:lnTo>
                <a:lnTo>
                  <a:pt x="1652" y="2294"/>
                </a:lnTo>
                <a:lnTo>
                  <a:pt x="1642" y="2312"/>
                </a:lnTo>
                <a:lnTo>
                  <a:pt x="1280" y="2834"/>
                </a:lnTo>
                <a:lnTo>
                  <a:pt x="1268" y="2850"/>
                </a:lnTo>
                <a:lnTo>
                  <a:pt x="1254" y="2862"/>
                </a:lnTo>
                <a:lnTo>
                  <a:pt x="1240" y="2870"/>
                </a:lnTo>
                <a:lnTo>
                  <a:pt x="1224" y="2876"/>
                </a:lnTo>
                <a:lnTo>
                  <a:pt x="1222" y="2876"/>
                </a:lnTo>
                <a:lnTo>
                  <a:pt x="1220" y="2878"/>
                </a:lnTo>
                <a:lnTo>
                  <a:pt x="1204" y="2880"/>
                </a:lnTo>
                <a:lnTo>
                  <a:pt x="1190" y="2878"/>
                </a:lnTo>
                <a:lnTo>
                  <a:pt x="1176" y="2874"/>
                </a:lnTo>
                <a:lnTo>
                  <a:pt x="1164" y="2866"/>
                </a:lnTo>
                <a:lnTo>
                  <a:pt x="802" y="2538"/>
                </a:lnTo>
                <a:lnTo>
                  <a:pt x="792" y="2526"/>
                </a:lnTo>
                <a:lnTo>
                  <a:pt x="784" y="2512"/>
                </a:lnTo>
                <a:lnTo>
                  <a:pt x="780" y="2496"/>
                </a:lnTo>
                <a:lnTo>
                  <a:pt x="778" y="2478"/>
                </a:lnTo>
                <a:lnTo>
                  <a:pt x="780" y="2460"/>
                </a:lnTo>
                <a:lnTo>
                  <a:pt x="784" y="2442"/>
                </a:lnTo>
                <a:lnTo>
                  <a:pt x="792" y="2424"/>
                </a:lnTo>
                <a:lnTo>
                  <a:pt x="802" y="2406"/>
                </a:lnTo>
                <a:lnTo>
                  <a:pt x="814" y="2390"/>
                </a:lnTo>
                <a:lnTo>
                  <a:pt x="828" y="2378"/>
                </a:lnTo>
                <a:lnTo>
                  <a:pt x="842" y="2370"/>
                </a:lnTo>
                <a:lnTo>
                  <a:pt x="858" y="2364"/>
                </a:lnTo>
                <a:lnTo>
                  <a:pt x="872" y="2360"/>
                </a:lnTo>
                <a:lnTo>
                  <a:pt x="888" y="2362"/>
                </a:lnTo>
                <a:lnTo>
                  <a:pt x="902" y="2368"/>
                </a:lnTo>
                <a:lnTo>
                  <a:pt x="914" y="2376"/>
                </a:lnTo>
                <a:lnTo>
                  <a:pt x="1144" y="2584"/>
                </a:lnTo>
                <a:lnTo>
                  <a:pt x="1144" y="2134"/>
                </a:lnTo>
                <a:lnTo>
                  <a:pt x="1120" y="2136"/>
                </a:lnTo>
                <a:lnTo>
                  <a:pt x="1096" y="2136"/>
                </a:lnTo>
                <a:lnTo>
                  <a:pt x="1072" y="2136"/>
                </a:lnTo>
                <a:lnTo>
                  <a:pt x="1050" y="2134"/>
                </a:lnTo>
                <a:lnTo>
                  <a:pt x="1006" y="2128"/>
                </a:lnTo>
                <a:lnTo>
                  <a:pt x="964" y="2116"/>
                </a:lnTo>
                <a:lnTo>
                  <a:pt x="922" y="2100"/>
                </a:lnTo>
                <a:lnTo>
                  <a:pt x="884" y="2080"/>
                </a:lnTo>
                <a:lnTo>
                  <a:pt x="848" y="2056"/>
                </a:lnTo>
                <a:lnTo>
                  <a:pt x="814" y="2030"/>
                </a:lnTo>
                <a:lnTo>
                  <a:pt x="784" y="1998"/>
                </a:lnTo>
                <a:lnTo>
                  <a:pt x="754" y="1962"/>
                </a:lnTo>
                <a:lnTo>
                  <a:pt x="728" y="1924"/>
                </a:lnTo>
                <a:lnTo>
                  <a:pt x="706" y="1882"/>
                </a:lnTo>
                <a:lnTo>
                  <a:pt x="688" y="1838"/>
                </a:lnTo>
                <a:lnTo>
                  <a:pt x="672" y="1790"/>
                </a:lnTo>
                <a:lnTo>
                  <a:pt x="660" y="1740"/>
                </a:lnTo>
                <a:lnTo>
                  <a:pt x="650" y="1686"/>
                </a:lnTo>
                <a:lnTo>
                  <a:pt x="268" y="1788"/>
                </a:lnTo>
                <a:lnTo>
                  <a:pt x="496" y="1998"/>
                </a:lnTo>
                <a:lnTo>
                  <a:pt x="506" y="2010"/>
                </a:lnTo>
                <a:lnTo>
                  <a:pt x="514" y="2024"/>
                </a:lnTo>
                <a:lnTo>
                  <a:pt x="518" y="2040"/>
                </a:lnTo>
                <a:lnTo>
                  <a:pt x="520" y="2056"/>
                </a:lnTo>
                <a:lnTo>
                  <a:pt x="518" y="2076"/>
                </a:lnTo>
                <a:lnTo>
                  <a:pt x="514" y="2094"/>
                </a:lnTo>
                <a:lnTo>
                  <a:pt x="506" y="2112"/>
                </a:lnTo>
                <a:lnTo>
                  <a:pt x="496" y="2128"/>
                </a:lnTo>
                <a:lnTo>
                  <a:pt x="484" y="2144"/>
                </a:lnTo>
                <a:lnTo>
                  <a:pt x="470" y="2156"/>
                </a:lnTo>
                <a:lnTo>
                  <a:pt x="456" y="2166"/>
                </a:lnTo>
                <a:lnTo>
                  <a:pt x="440" y="2170"/>
                </a:lnTo>
                <a:lnTo>
                  <a:pt x="426" y="2174"/>
                </a:lnTo>
                <a:lnTo>
                  <a:pt x="412" y="2172"/>
                </a:lnTo>
                <a:lnTo>
                  <a:pt x="398" y="2168"/>
                </a:lnTo>
                <a:lnTo>
                  <a:pt x="386" y="2158"/>
                </a:lnTo>
                <a:lnTo>
                  <a:pt x="24" y="1830"/>
                </a:lnTo>
                <a:lnTo>
                  <a:pt x="14" y="1818"/>
                </a:lnTo>
                <a:lnTo>
                  <a:pt x="6" y="1804"/>
                </a:lnTo>
                <a:lnTo>
                  <a:pt x="2" y="1788"/>
                </a:lnTo>
                <a:lnTo>
                  <a:pt x="0" y="1770"/>
                </a:lnTo>
                <a:lnTo>
                  <a:pt x="0" y="1768"/>
                </a:lnTo>
                <a:lnTo>
                  <a:pt x="0" y="1764"/>
                </a:lnTo>
                <a:lnTo>
                  <a:pt x="2" y="1746"/>
                </a:lnTo>
                <a:lnTo>
                  <a:pt x="6" y="1728"/>
                </a:lnTo>
                <a:lnTo>
                  <a:pt x="14" y="1710"/>
                </a:lnTo>
                <a:lnTo>
                  <a:pt x="24" y="1692"/>
                </a:lnTo>
                <a:lnTo>
                  <a:pt x="384" y="1170"/>
                </a:lnTo>
                <a:lnTo>
                  <a:pt x="398" y="1154"/>
                </a:lnTo>
                <a:lnTo>
                  <a:pt x="412" y="1142"/>
                </a:lnTo>
                <a:lnTo>
                  <a:pt x="426" y="1134"/>
                </a:lnTo>
                <a:lnTo>
                  <a:pt x="440" y="1128"/>
                </a:lnTo>
                <a:lnTo>
                  <a:pt x="456" y="1126"/>
                </a:lnTo>
                <a:lnTo>
                  <a:pt x="470" y="1126"/>
                </a:lnTo>
                <a:lnTo>
                  <a:pt x="484" y="1132"/>
                </a:lnTo>
                <a:lnTo>
                  <a:pt x="496" y="1140"/>
                </a:lnTo>
                <a:lnTo>
                  <a:pt x="508" y="1152"/>
                </a:lnTo>
                <a:lnTo>
                  <a:pt x="514" y="1166"/>
                </a:lnTo>
                <a:lnTo>
                  <a:pt x="518" y="1182"/>
                </a:lnTo>
                <a:lnTo>
                  <a:pt x="520" y="1200"/>
                </a:lnTo>
                <a:lnTo>
                  <a:pt x="518" y="1218"/>
                </a:lnTo>
                <a:lnTo>
                  <a:pt x="514" y="1236"/>
                </a:lnTo>
                <a:lnTo>
                  <a:pt x="506" y="1254"/>
                </a:lnTo>
                <a:lnTo>
                  <a:pt x="496" y="1272"/>
                </a:lnTo>
                <a:lnTo>
                  <a:pt x="268" y="1604"/>
                </a:lnTo>
                <a:lnTo>
                  <a:pt x="650" y="1500"/>
                </a:lnTo>
                <a:lnTo>
                  <a:pt x="660" y="1442"/>
                </a:lnTo>
                <a:lnTo>
                  <a:pt x="672" y="1386"/>
                </a:lnTo>
                <a:lnTo>
                  <a:pt x="688" y="1330"/>
                </a:lnTo>
                <a:lnTo>
                  <a:pt x="706" y="1274"/>
                </a:lnTo>
                <a:lnTo>
                  <a:pt x="728" y="1220"/>
                </a:lnTo>
                <a:lnTo>
                  <a:pt x="754" y="1168"/>
                </a:lnTo>
                <a:lnTo>
                  <a:pt x="782" y="1118"/>
                </a:lnTo>
                <a:lnTo>
                  <a:pt x="814" y="1070"/>
                </a:lnTo>
                <a:lnTo>
                  <a:pt x="848" y="1024"/>
                </a:lnTo>
                <a:lnTo>
                  <a:pt x="884" y="980"/>
                </a:lnTo>
                <a:lnTo>
                  <a:pt x="922" y="940"/>
                </a:lnTo>
                <a:lnTo>
                  <a:pt x="964" y="902"/>
                </a:lnTo>
                <a:lnTo>
                  <a:pt x="1006" y="868"/>
                </a:lnTo>
                <a:lnTo>
                  <a:pt x="1050" y="838"/>
                </a:lnTo>
                <a:lnTo>
                  <a:pt x="1096" y="812"/>
                </a:lnTo>
                <a:lnTo>
                  <a:pt x="1144" y="790"/>
                </a:lnTo>
                <a:lnTo>
                  <a:pt x="1144" y="338"/>
                </a:lnTo>
                <a:lnTo>
                  <a:pt x="914" y="670"/>
                </a:lnTo>
                <a:lnTo>
                  <a:pt x="902" y="684"/>
                </a:lnTo>
                <a:lnTo>
                  <a:pt x="888" y="698"/>
                </a:lnTo>
                <a:lnTo>
                  <a:pt x="872" y="706"/>
                </a:lnTo>
                <a:lnTo>
                  <a:pt x="858" y="712"/>
                </a:lnTo>
                <a:lnTo>
                  <a:pt x="842" y="714"/>
                </a:lnTo>
                <a:lnTo>
                  <a:pt x="828" y="714"/>
                </a:lnTo>
                <a:lnTo>
                  <a:pt x="814" y="708"/>
                </a:lnTo>
                <a:lnTo>
                  <a:pt x="802" y="700"/>
                </a:lnTo>
                <a:lnTo>
                  <a:pt x="792" y="688"/>
                </a:lnTo>
                <a:lnTo>
                  <a:pt x="784" y="674"/>
                </a:lnTo>
                <a:lnTo>
                  <a:pt x="780" y="658"/>
                </a:lnTo>
                <a:lnTo>
                  <a:pt x="778" y="640"/>
                </a:lnTo>
                <a:lnTo>
                  <a:pt x="780" y="622"/>
                </a:lnTo>
                <a:lnTo>
                  <a:pt x="784" y="604"/>
                </a:lnTo>
                <a:lnTo>
                  <a:pt x="792" y="586"/>
                </a:lnTo>
                <a:lnTo>
                  <a:pt x="802" y="568"/>
                </a:lnTo>
                <a:lnTo>
                  <a:pt x="1164" y="46"/>
                </a:lnTo>
                <a:lnTo>
                  <a:pt x="1176" y="30"/>
                </a:lnTo>
                <a:lnTo>
                  <a:pt x="1190" y="18"/>
                </a:lnTo>
                <a:lnTo>
                  <a:pt x="1204" y="10"/>
                </a:lnTo>
                <a:lnTo>
                  <a:pt x="1220" y="4"/>
                </a:lnTo>
                <a:lnTo>
                  <a:pt x="1222" y="4"/>
                </a:lnTo>
                <a:lnTo>
                  <a:pt x="1224" y="2"/>
                </a:lnTo>
                <a:lnTo>
                  <a:pt x="1240" y="0"/>
                </a:lnTo>
                <a:lnTo>
                  <a:pt x="1254" y="2"/>
                </a:lnTo>
                <a:lnTo>
                  <a:pt x="1268" y="6"/>
                </a:lnTo>
                <a:lnTo>
                  <a:pt x="1280" y="14"/>
                </a:lnTo>
                <a:lnTo>
                  <a:pt x="1642" y="342"/>
                </a:lnTo>
                <a:lnTo>
                  <a:pt x="1652" y="354"/>
                </a:lnTo>
                <a:lnTo>
                  <a:pt x="1660" y="368"/>
                </a:lnTo>
                <a:lnTo>
                  <a:pt x="1664" y="384"/>
                </a:lnTo>
                <a:lnTo>
                  <a:pt x="1666" y="402"/>
                </a:lnTo>
                <a:lnTo>
                  <a:pt x="1664" y="420"/>
                </a:lnTo>
                <a:lnTo>
                  <a:pt x="1660" y="438"/>
                </a:lnTo>
                <a:lnTo>
                  <a:pt x="1652" y="456"/>
                </a:lnTo>
                <a:lnTo>
                  <a:pt x="1642" y="474"/>
                </a:lnTo>
                <a:lnTo>
                  <a:pt x="1630" y="490"/>
                </a:lnTo>
                <a:lnTo>
                  <a:pt x="1616" y="502"/>
                </a:lnTo>
                <a:lnTo>
                  <a:pt x="1602" y="510"/>
                </a:lnTo>
                <a:lnTo>
                  <a:pt x="1586" y="516"/>
                </a:lnTo>
                <a:lnTo>
                  <a:pt x="1572" y="520"/>
                </a:lnTo>
                <a:lnTo>
                  <a:pt x="1556" y="518"/>
                </a:lnTo>
                <a:lnTo>
                  <a:pt x="1542" y="512"/>
                </a:lnTo>
                <a:lnTo>
                  <a:pt x="1530" y="504"/>
                </a:lnTo>
                <a:lnTo>
                  <a:pt x="1300" y="296"/>
                </a:lnTo>
                <a:lnTo>
                  <a:pt x="1300" y="748"/>
                </a:lnTo>
                <a:lnTo>
                  <a:pt x="1324" y="746"/>
                </a:lnTo>
                <a:lnTo>
                  <a:pt x="1348" y="744"/>
                </a:lnTo>
                <a:lnTo>
                  <a:pt x="1372" y="744"/>
                </a:lnTo>
                <a:lnTo>
                  <a:pt x="1394" y="746"/>
                </a:lnTo>
                <a:lnTo>
                  <a:pt x="1438" y="754"/>
                </a:lnTo>
                <a:lnTo>
                  <a:pt x="1480" y="764"/>
                </a:lnTo>
                <a:lnTo>
                  <a:pt x="1522" y="780"/>
                </a:lnTo>
                <a:lnTo>
                  <a:pt x="1560" y="800"/>
                </a:lnTo>
                <a:lnTo>
                  <a:pt x="1596" y="824"/>
                </a:lnTo>
                <a:lnTo>
                  <a:pt x="1630" y="852"/>
                </a:lnTo>
                <a:lnTo>
                  <a:pt x="1660" y="882"/>
                </a:lnTo>
                <a:lnTo>
                  <a:pt x="1690" y="918"/>
                </a:lnTo>
                <a:lnTo>
                  <a:pt x="1714" y="956"/>
                </a:lnTo>
                <a:lnTo>
                  <a:pt x="1738" y="998"/>
                </a:lnTo>
                <a:lnTo>
                  <a:pt x="1756" y="1042"/>
                </a:lnTo>
                <a:lnTo>
                  <a:pt x="1772" y="1090"/>
                </a:lnTo>
                <a:lnTo>
                  <a:pt x="1784" y="1140"/>
                </a:lnTo>
                <a:lnTo>
                  <a:pt x="1794" y="1194"/>
                </a:lnTo>
                <a:lnTo>
                  <a:pt x="2176" y="1092"/>
                </a:lnTo>
                <a:lnTo>
                  <a:pt x="1948" y="882"/>
                </a:lnTo>
                <a:lnTo>
                  <a:pt x="1938" y="870"/>
                </a:lnTo>
                <a:lnTo>
                  <a:pt x="1930" y="856"/>
                </a:lnTo>
                <a:lnTo>
                  <a:pt x="1926" y="840"/>
                </a:lnTo>
                <a:lnTo>
                  <a:pt x="1924" y="824"/>
                </a:lnTo>
                <a:lnTo>
                  <a:pt x="1926" y="806"/>
                </a:lnTo>
                <a:lnTo>
                  <a:pt x="1930" y="786"/>
                </a:lnTo>
                <a:lnTo>
                  <a:pt x="1938" y="768"/>
                </a:lnTo>
                <a:lnTo>
                  <a:pt x="1948" y="752"/>
                </a:lnTo>
                <a:lnTo>
                  <a:pt x="1960" y="736"/>
                </a:lnTo>
                <a:lnTo>
                  <a:pt x="1974" y="724"/>
                </a:lnTo>
                <a:lnTo>
                  <a:pt x="1988" y="714"/>
                </a:lnTo>
                <a:lnTo>
                  <a:pt x="2002" y="710"/>
                </a:lnTo>
                <a:lnTo>
                  <a:pt x="2018" y="706"/>
                </a:lnTo>
                <a:lnTo>
                  <a:pt x="2032" y="708"/>
                </a:lnTo>
                <a:lnTo>
                  <a:pt x="2046" y="712"/>
                </a:lnTo>
                <a:lnTo>
                  <a:pt x="2058" y="722"/>
                </a:lnTo>
                <a:lnTo>
                  <a:pt x="2420" y="1050"/>
                </a:lnTo>
                <a:lnTo>
                  <a:pt x="2430" y="1062"/>
                </a:lnTo>
                <a:lnTo>
                  <a:pt x="2438" y="1076"/>
                </a:lnTo>
                <a:lnTo>
                  <a:pt x="2442" y="1092"/>
                </a:lnTo>
                <a:lnTo>
                  <a:pt x="2444" y="1110"/>
                </a:lnTo>
                <a:close/>
                <a:moveTo>
                  <a:pt x="1444" y="1148"/>
                </a:moveTo>
                <a:lnTo>
                  <a:pt x="1444" y="1148"/>
                </a:lnTo>
                <a:lnTo>
                  <a:pt x="1444" y="1124"/>
                </a:lnTo>
                <a:lnTo>
                  <a:pt x="1440" y="1102"/>
                </a:lnTo>
                <a:lnTo>
                  <a:pt x="1436" y="1082"/>
                </a:lnTo>
                <a:lnTo>
                  <a:pt x="1428" y="1064"/>
                </a:lnTo>
                <a:lnTo>
                  <a:pt x="1420" y="1048"/>
                </a:lnTo>
                <a:lnTo>
                  <a:pt x="1410" y="1034"/>
                </a:lnTo>
                <a:lnTo>
                  <a:pt x="1398" y="1020"/>
                </a:lnTo>
                <a:lnTo>
                  <a:pt x="1386" y="1010"/>
                </a:lnTo>
                <a:lnTo>
                  <a:pt x="1370" y="1002"/>
                </a:lnTo>
                <a:lnTo>
                  <a:pt x="1356" y="994"/>
                </a:lnTo>
                <a:lnTo>
                  <a:pt x="1338" y="988"/>
                </a:lnTo>
                <a:lnTo>
                  <a:pt x="1322" y="986"/>
                </a:lnTo>
                <a:lnTo>
                  <a:pt x="1304" y="984"/>
                </a:lnTo>
                <a:lnTo>
                  <a:pt x="1284" y="984"/>
                </a:lnTo>
                <a:lnTo>
                  <a:pt x="1266" y="988"/>
                </a:lnTo>
                <a:lnTo>
                  <a:pt x="1246" y="992"/>
                </a:lnTo>
                <a:lnTo>
                  <a:pt x="1224" y="998"/>
                </a:lnTo>
                <a:lnTo>
                  <a:pt x="1202" y="1006"/>
                </a:lnTo>
                <a:lnTo>
                  <a:pt x="1180" y="1016"/>
                </a:lnTo>
                <a:lnTo>
                  <a:pt x="1158" y="1028"/>
                </a:lnTo>
                <a:lnTo>
                  <a:pt x="1136" y="1042"/>
                </a:lnTo>
                <a:lnTo>
                  <a:pt x="1116" y="1056"/>
                </a:lnTo>
                <a:lnTo>
                  <a:pt x="1094" y="1072"/>
                </a:lnTo>
                <a:lnTo>
                  <a:pt x="1074" y="1090"/>
                </a:lnTo>
                <a:lnTo>
                  <a:pt x="1070" y="1094"/>
                </a:lnTo>
                <a:lnTo>
                  <a:pt x="1066" y="1100"/>
                </a:lnTo>
                <a:lnTo>
                  <a:pt x="1064" y="1104"/>
                </a:lnTo>
                <a:lnTo>
                  <a:pt x="1064" y="1110"/>
                </a:lnTo>
                <a:lnTo>
                  <a:pt x="1066" y="1120"/>
                </a:lnTo>
                <a:lnTo>
                  <a:pt x="1088" y="1182"/>
                </a:lnTo>
                <a:lnTo>
                  <a:pt x="1090" y="1186"/>
                </a:lnTo>
                <a:lnTo>
                  <a:pt x="1092" y="1190"/>
                </a:lnTo>
                <a:lnTo>
                  <a:pt x="1096" y="1190"/>
                </a:lnTo>
                <a:lnTo>
                  <a:pt x="1100" y="1190"/>
                </a:lnTo>
                <a:lnTo>
                  <a:pt x="1104" y="1188"/>
                </a:lnTo>
                <a:lnTo>
                  <a:pt x="1110" y="1184"/>
                </a:lnTo>
                <a:lnTo>
                  <a:pt x="1136" y="1162"/>
                </a:lnTo>
                <a:lnTo>
                  <a:pt x="1166" y="1142"/>
                </a:lnTo>
                <a:lnTo>
                  <a:pt x="1194" y="1128"/>
                </a:lnTo>
                <a:lnTo>
                  <a:pt x="1220" y="1118"/>
                </a:lnTo>
                <a:lnTo>
                  <a:pt x="1240" y="1114"/>
                </a:lnTo>
                <a:lnTo>
                  <a:pt x="1258" y="1114"/>
                </a:lnTo>
                <a:lnTo>
                  <a:pt x="1276" y="1116"/>
                </a:lnTo>
                <a:lnTo>
                  <a:pt x="1292" y="1122"/>
                </a:lnTo>
                <a:lnTo>
                  <a:pt x="1298" y="1126"/>
                </a:lnTo>
                <a:lnTo>
                  <a:pt x="1304" y="1132"/>
                </a:lnTo>
                <a:lnTo>
                  <a:pt x="1310" y="1140"/>
                </a:lnTo>
                <a:lnTo>
                  <a:pt x="1314" y="1148"/>
                </a:lnTo>
                <a:lnTo>
                  <a:pt x="1318" y="1158"/>
                </a:lnTo>
                <a:lnTo>
                  <a:pt x="1320" y="1170"/>
                </a:lnTo>
                <a:lnTo>
                  <a:pt x="1322" y="1182"/>
                </a:lnTo>
                <a:lnTo>
                  <a:pt x="1322" y="1196"/>
                </a:lnTo>
                <a:lnTo>
                  <a:pt x="1322" y="1214"/>
                </a:lnTo>
                <a:lnTo>
                  <a:pt x="1318" y="1230"/>
                </a:lnTo>
                <a:lnTo>
                  <a:pt x="1312" y="1248"/>
                </a:lnTo>
                <a:lnTo>
                  <a:pt x="1304" y="1264"/>
                </a:lnTo>
                <a:lnTo>
                  <a:pt x="1288" y="1296"/>
                </a:lnTo>
                <a:lnTo>
                  <a:pt x="1272" y="1324"/>
                </a:lnTo>
                <a:lnTo>
                  <a:pt x="1196" y="1434"/>
                </a:lnTo>
                <a:lnTo>
                  <a:pt x="1184" y="1454"/>
                </a:lnTo>
                <a:lnTo>
                  <a:pt x="1172" y="1474"/>
                </a:lnTo>
                <a:lnTo>
                  <a:pt x="1162" y="1494"/>
                </a:lnTo>
                <a:lnTo>
                  <a:pt x="1156" y="1514"/>
                </a:lnTo>
                <a:lnTo>
                  <a:pt x="1150" y="1532"/>
                </a:lnTo>
                <a:lnTo>
                  <a:pt x="1146" y="1552"/>
                </a:lnTo>
                <a:lnTo>
                  <a:pt x="1142" y="1574"/>
                </a:lnTo>
                <a:lnTo>
                  <a:pt x="1142" y="1596"/>
                </a:lnTo>
                <a:lnTo>
                  <a:pt x="1144" y="1632"/>
                </a:lnTo>
                <a:lnTo>
                  <a:pt x="1150" y="1666"/>
                </a:lnTo>
                <a:lnTo>
                  <a:pt x="1152" y="1674"/>
                </a:lnTo>
                <a:lnTo>
                  <a:pt x="1156" y="1680"/>
                </a:lnTo>
                <a:lnTo>
                  <a:pt x="1160" y="1682"/>
                </a:lnTo>
                <a:lnTo>
                  <a:pt x="1168" y="1680"/>
                </a:lnTo>
                <a:lnTo>
                  <a:pt x="1240" y="1662"/>
                </a:lnTo>
                <a:lnTo>
                  <a:pt x="1246" y="1658"/>
                </a:lnTo>
                <a:lnTo>
                  <a:pt x="1250" y="1654"/>
                </a:lnTo>
                <a:lnTo>
                  <a:pt x="1252" y="1648"/>
                </a:lnTo>
                <a:lnTo>
                  <a:pt x="1252" y="1640"/>
                </a:lnTo>
                <a:lnTo>
                  <a:pt x="1252" y="1634"/>
                </a:lnTo>
                <a:lnTo>
                  <a:pt x="1252" y="1612"/>
                </a:lnTo>
                <a:lnTo>
                  <a:pt x="1252" y="1592"/>
                </a:lnTo>
                <a:lnTo>
                  <a:pt x="1254" y="1570"/>
                </a:lnTo>
                <a:lnTo>
                  <a:pt x="1256" y="1552"/>
                </a:lnTo>
                <a:lnTo>
                  <a:pt x="1260" y="1534"/>
                </a:lnTo>
                <a:lnTo>
                  <a:pt x="1266" y="1518"/>
                </a:lnTo>
                <a:lnTo>
                  <a:pt x="1272" y="1504"/>
                </a:lnTo>
                <a:lnTo>
                  <a:pt x="1280" y="1490"/>
                </a:lnTo>
                <a:lnTo>
                  <a:pt x="1298" y="1462"/>
                </a:lnTo>
                <a:lnTo>
                  <a:pt x="1374" y="1346"/>
                </a:lnTo>
                <a:lnTo>
                  <a:pt x="1390" y="1322"/>
                </a:lnTo>
                <a:lnTo>
                  <a:pt x="1402" y="1298"/>
                </a:lnTo>
                <a:lnTo>
                  <a:pt x="1414" y="1274"/>
                </a:lnTo>
                <a:lnTo>
                  <a:pt x="1426" y="1250"/>
                </a:lnTo>
                <a:lnTo>
                  <a:pt x="1434" y="1224"/>
                </a:lnTo>
                <a:lnTo>
                  <a:pt x="1440" y="1200"/>
                </a:lnTo>
                <a:lnTo>
                  <a:pt x="1444" y="1174"/>
                </a:lnTo>
                <a:lnTo>
                  <a:pt x="1444" y="1148"/>
                </a:lnTo>
                <a:close/>
                <a:moveTo>
                  <a:pt x="1276" y="1798"/>
                </a:moveTo>
                <a:lnTo>
                  <a:pt x="1276" y="1798"/>
                </a:lnTo>
                <a:lnTo>
                  <a:pt x="1274" y="1780"/>
                </a:lnTo>
                <a:lnTo>
                  <a:pt x="1270" y="1764"/>
                </a:lnTo>
                <a:lnTo>
                  <a:pt x="1264" y="1754"/>
                </a:lnTo>
                <a:lnTo>
                  <a:pt x="1254" y="1744"/>
                </a:lnTo>
                <a:lnTo>
                  <a:pt x="1244" y="1738"/>
                </a:lnTo>
                <a:lnTo>
                  <a:pt x="1232" y="1734"/>
                </a:lnTo>
                <a:lnTo>
                  <a:pt x="1218" y="1734"/>
                </a:lnTo>
                <a:lnTo>
                  <a:pt x="1206" y="1736"/>
                </a:lnTo>
                <a:lnTo>
                  <a:pt x="1192" y="1742"/>
                </a:lnTo>
                <a:lnTo>
                  <a:pt x="1178" y="1748"/>
                </a:lnTo>
                <a:lnTo>
                  <a:pt x="1166" y="1758"/>
                </a:lnTo>
                <a:lnTo>
                  <a:pt x="1156" y="1770"/>
                </a:lnTo>
                <a:lnTo>
                  <a:pt x="1146" y="1784"/>
                </a:lnTo>
                <a:lnTo>
                  <a:pt x="1140" y="1800"/>
                </a:lnTo>
                <a:lnTo>
                  <a:pt x="1134" y="1818"/>
                </a:lnTo>
                <a:lnTo>
                  <a:pt x="1134" y="1836"/>
                </a:lnTo>
                <a:lnTo>
                  <a:pt x="1136" y="1854"/>
                </a:lnTo>
                <a:lnTo>
                  <a:pt x="1140" y="1870"/>
                </a:lnTo>
                <a:lnTo>
                  <a:pt x="1148" y="1880"/>
                </a:lnTo>
                <a:lnTo>
                  <a:pt x="1156" y="1890"/>
                </a:lnTo>
                <a:lnTo>
                  <a:pt x="1168" y="1894"/>
                </a:lnTo>
                <a:lnTo>
                  <a:pt x="1180" y="1898"/>
                </a:lnTo>
                <a:lnTo>
                  <a:pt x="1192" y="1898"/>
                </a:lnTo>
                <a:lnTo>
                  <a:pt x="1206" y="1896"/>
                </a:lnTo>
                <a:lnTo>
                  <a:pt x="1218" y="1892"/>
                </a:lnTo>
                <a:lnTo>
                  <a:pt x="1230" y="1884"/>
                </a:lnTo>
                <a:lnTo>
                  <a:pt x="1242" y="1874"/>
                </a:lnTo>
                <a:lnTo>
                  <a:pt x="1254" y="1862"/>
                </a:lnTo>
                <a:lnTo>
                  <a:pt x="1262" y="1848"/>
                </a:lnTo>
                <a:lnTo>
                  <a:pt x="1270" y="1832"/>
                </a:lnTo>
                <a:lnTo>
                  <a:pt x="1274" y="1816"/>
                </a:lnTo>
                <a:lnTo>
                  <a:pt x="1276" y="17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4" name="Rounded Rectangle 33"/>
          <p:cNvSpPr>
            <a:spLocks noChangeArrowheads="1"/>
          </p:cNvSpPr>
          <p:nvPr/>
        </p:nvSpPr>
        <p:spPr bwMode="auto">
          <a:xfrm>
            <a:off x="107950" y="2852738"/>
            <a:ext cx="3384550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7775575" y="4098925"/>
            <a:ext cx="557213" cy="539750"/>
            <a:chOff x="3979863" y="-552450"/>
            <a:chExt cx="6099175" cy="5908675"/>
          </a:xfrm>
        </p:grpSpPr>
        <p:sp>
          <p:nvSpPr>
            <p:cNvPr id="47132" name="Freeform 341"/>
            <p:cNvSpPr>
              <a:spLocks/>
            </p:cNvSpPr>
            <p:nvPr/>
          </p:nvSpPr>
          <p:spPr bwMode="auto">
            <a:xfrm>
              <a:off x="3979863" y="1111250"/>
              <a:ext cx="1755775" cy="3514725"/>
            </a:xfrm>
            <a:custGeom>
              <a:avLst/>
              <a:gdLst>
                <a:gd name="T0" fmla="*/ 2147483647 w 1106"/>
                <a:gd name="T1" fmla="*/ 2147483647 h 2214"/>
                <a:gd name="T2" fmla="*/ 2147483647 w 1106"/>
                <a:gd name="T3" fmla="*/ 2147483647 h 2214"/>
                <a:gd name="T4" fmla="*/ 2147483647 w 1106"/>
                <a:gd name="T5" fmla="*/ 2147483647 h 2214"/>
                <a:gd name="T6" fmla="*/ 2147483647 w 1106"/>
                <a:gd name="T7" fmla="*/ 2147483647 h 2214"/>
                <a:gd name="T8" fmla="*/ 2147483647 w 1106"/>
                <a:gd name="T9" fmla="*/ 2147483647 h 2214"/>
                <a:gd name="T10" fmla="*/ 2147483647 w 1106"/>
                <a:gd name="T11" fmla="*/ 2147483647 h 2214"/>
                <a:gd name="T12" fmla="*/ 2147483647 w 1106"/>
                <a:gd name="T13" fmla="*/ 2147483647 h 2214"/>
                <a:gd name="T14" fmla="*/ 2147483647 w 1106"/>
                <a:gd name="T15" fmla="*/ 2147483647 h 2214"/>
                <a:gd name="T16" fmla="*/ 2147483647 w 1106"/>
                <a:gd name="T17" fmla="*/ 2147483647 h 2214"/>
                <a:gd name="T18" fmla="*/ 2147483647 w 1106"/>
                <a:gd name="T19" fmla="*/ 2147483647 h 2214"/>
                <a:gd name="T20" fmla="*/ 2147483647 w 1106"/>
                <a:gd name="T21" fmla="*/ 2147483647 h 2214"/>
                <a:gd name="T22" fmla="*/ 2147483647 w 1106"/>
                <a:gd name="T23" fmla="*/ 2147483647 h 2214"/>
                <a:gd name="T24" fmla="*/ 2147483647 w 1106"/>
                <a:gd name="T25" fmla="*/ 2147483647 h 2214"/>
                <a:gd name="T26" fmla="*/ 2147483647 w 1106"/>
                <a:gd name="T27" fmla="*/ 2147483647 h 2214"/>
                <a:gd name="T28" fmla="*/ 2147483647 w 1106"/>
                <a:gd name="T29" fmla="*/ 2147483647 h 2214"/>
                <a:gd name="T30" fmla="*/ 2147483647 w 1106"/>
                <a:gd name="T31" fmla="*/ 2147483647 h 2214"/>
                <a:gd name="T32" fmla="*/ 2147483647 w 1106"/>
                <a:gd name="T33" fmla="*/ 2147483647 h 2214"/>
                <a:gd name="T34" fmla="*/ 2147483647 w 1106"/>
                <a:gd name="T35" fmla="*/ 2147483647 h 2214"/>
                <a:gd name="T36" fmla="*/ 2147483647 w 1106"/>
                <a:gd name="T37" fmla="*/ 0 h 2214"/>
                <a:gd name="T38" fmla="*/ 2147483647 w 1106"/>
                <a:gd name="T39" fmla="*/ 2147483647 h 2214"/>
                <a:gd name="T40" fmla="*/ 2147483647 w 1106"/>
                <a:gd name="T41" fmla="*/ 2147483647 h 2214"/>
                <a:gd name="T42" fmla="*/ 2147483647 w 1106"/>
                <a:gd name="T43" fmla="*/ 2147483647 h 2214"/>
                <a:gd name="T44" fmla="*/ 2147483647 w 1106"/>
                <a:gd name="T45" fmla="*/ 2147483647 h 2214"/>
                <a:gd name="T46" fmla="*/ 2147483647 w 1106"/>
                <a:gd name="T47" fmla="*/ 2147483647 h 2214"/>
                <a:gd name="T48" fmla="*/ 2147483647 w 1106"/>
                <a:gd name="T49" fmla="*/ 2147483647 h 2214"/>
                <a:gd name="T50" fmla="*/ 2147483647 w 1106"/>
                <a:gd name="T51" fmla="*/ 2147483647 h 2214"/>
                <a:gd name="T52" fmla="*/ 2147483647 w 1106"/>
                <a:gd name="T53" fmla="*/ 2147483647 h 2214"/>
                <a:gd name="T54" fmla="*/ 2147483647 w 1106"/>
                <a:gd name="T55" fmla="*/ 2147483647 h 2214"/>
                <a:gd name="T56" fmla="*/ 2147483647 w 1106"/>
                <a:gd name="T57" fmla="*/ 2147483647 h 2214"/>
                <a:gd name="T58" fmla="*/ 2147483647 w 1106"/>
                <a:gd name="T59" fmla="*/ 2147483647 h 2214"/>
                <a:gd name="T60" fmla="*/ 2147483647 w 1106"/>
                <a:gd name="T61" fmla="*/ 2147483647 h 2214"/>
                <a:gd name="T62" fmla="*/ 2147483647 w 1106"/>
                <a:gd name="T63" fmla="*/ 2147483647 h 2214"/>
                <a:gd name="T64" fmla="*/ 2147483647 w 1106"/>
                <a:gd name="T65" fmla="*/ 2147483647 h 2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6"/>
                <a:gd name="T100" fmla="*/ 0 h 2214"/>
                <a:gd name="T101" fmla="*/ 1106 w 1106"/>
                <a:gd name="T102" fmla="*/ 2214 h 2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6" h="2214">
                  <a:moveTo>
                    <a:pt x="1106" y="1358"/>
                  </a:moveTo>
                  <a:lnTo>
                    <a:pt x="804" y="2214"/>
                  </a:lnTo>
                  <a:lnTo>
                    <a:pt x="0" y="2094"/>
                  </a:lnTo>
                  <a:lnTo>
                    <a:pt x="304" y="1898"/>
                  </a:lnTo>
                  <a:lnTo>
                    <a:pt x="282" y="1836"/>
                  </a:lnTo>
                  <a:lnTo>
                    <a:pt x="262" y="1776"/>
                  </a:lnTo>
                  <a:lnTo>
                    <a:pt x="244" y="1712"/>
                  </a:lnTo>
                  <a:lnTo>
                    <a:pt x="230" y="1648"/>
                  </a:lnTo>
                  <a:lnTo>
                    <a:pt x="218" y="1584"/>
                  </a:lnTo>
                  <a:lnTo>
                    <a:pt x="208" y="1520"/>
                  </a:lnTo>
                  <a:lnTo>
                    <a:pt x="202" y="1454"/>
                  </a:lnTo>
                  <a:lnTo>
                    <a:pt x="196" y="1386"/>
                  </a:lnTo>
                  <a:lnTo>
                    <a:pt x="196" y="1318"/>
                  </a:lnTo>
                  <a:lnTo>
                    <a:pt x="196" y="1250"/>
                  </a:lnTo>
                  <a:lnTo>
                    <a:pt x="200" y="1180"/>
                  </a:lnTo>
                  <a:lnTo>
                    <a:pt x="208" y="1110"/>
                  </a:lnTo>
                  <a:lnTo>
                    <a:pt x="216" y="1038"/>
                  </a:lnTo>
                  <a:lnTo>
                    <a:pt x="228" y="966"/>
                  </a:lnTo>
                  <a:lnTo>
                    <a:pt x="242" y="892"/>
                  </a:lnTo>
                  <a:lnTo>
                    <a:pt x="260" y="818"/>
                  </a:lnTo>
                  <a:lnTo>
                    <a:pt x="274" y="764"/>
                  </a:lnTo>
                  <a:lnTo>
                    <a:pt x="290" y="710"/>
                  </a:lnTo>
                  <a:lnTo>
                    <a:pt x="306" y="658"/>
                  </a:lnTo>
                  <a:lnTo>
                    <a:pt x="324" y="604"/>
                  </a:lnTo>
                  <a:lnTo>
                    <a:pt x="342" y="552"/>
                  </a:lnTo>
                  <a:lnTo>
                    <a:pt x="362" y="500"/>
                  </a:lnTo>
                  <a:lnTo>
                    <a:pt x="384" y="448"/>
                  </a:lnTo>
                  <a:lnTo>
                    <a:pt x="406" y="398"/>
                  </a:lnTo>
                  <a:lnTo>
                    <a:pt x="430" y="346"/>
                  </a:lnTo>
                  <a:lnTo>
                    <a:pt x="456" y="296"/>
                  </a:lnTo>
                  <a:lnTo>
                    <a:pt x="482" y="246"/>
                  </a:lnTo>
                  <a:lnTo>
                    <a:pt x="510" y="196"/>
                  </a:lnTo>
                  <a:lnTo>
                    <a:pt x="538" y="146"/>
                  </a:lnTo>
                  <a:lnTo>
                    <a:pt x="568" y="96"/>
                  </a:lnTo>
                  <a:lnTo>
                    <a:pt x="600" y="48"/>
                  </a:lnTo>
                  <a:lnTo>
                    <a:pt x="632" y="0"/>
                  </a:lnTo>
                  <a:lnTo>
                    <a:pt x="556" y="302"/>
                  </a:lnTo>
                  <a:lnTo>
                    <a:pt x="978" y="302"/>
                  </a:lnTo>
                  <a:lnTo>
                    <a:pt x="942" y="364"/>
                  </a:lnTo>
                  <a:lnTo>
                    <a:pt x="908" y="426"/>
                  </a:lnTo>
                  <a:lnTo>
                    <a:pt x="876" y="490"/>
                  </a:lnTo>
                  <a:lnTo>
                    <a:pt x="846" y="554"/>
                  </a:lnTo>
                  <a:lnTo>
                    <a:pt x="820" y="620"/>
                  </a:lnTo>
                  <a:lnTo>
                    <a:pt x="798" y="684"/>
                  </a:lnTo>
                  <a:lnTo>
                    <a:pt x="776" y="752"/>
                  </a:lnTo>
                  <a:lnTo>
                    <a:pt x="758" y="818"/>
                  </a:lnTo>
                  <a:lnTo>
                    <a:pt x="746" y="870"/>
                  </a:lnTo>
                  <a:lnTo>
                    <a:pt x="736" y="922"/>
                  </a:lnTo>
                  <a:lnTo>
                    <a:pt x="728" y="972"/>
                  </a:lnTo>
                  <a:lnTo>
                    <a:pt x="722" y="1022"/>
                  </a:lnTo>
                  <a:lnTo>
                    <a:pt x="716" y="1072"/>
                  </a:lnTo>
                  <a:lnTo>
                    <a:pt x="714" y="1122"/>
                  </a:lnTo>
                  <a:lnTo>
                    <a:pt x="714" y="1170"/>
                  </a:lnTo>
                  <a:lnTo>
                    <a:pt x="714" y="1218"/>
                  </a:lnTo>
                  <a:lnTo>
                    <a:pt x="718" y="1264"/>
                  </a:lnTo>
                  <a:lnTo>
                    <a:pt x="722" y="1310"/>
                  </a:lnTo>
                  <a:lnTo>
                    <a:pt x="728" y="1356"/>
                  </a:lnTo>
                  <a:lnTo>
                    <a:pt x="738" y="1402"/>
                  </a:lnTo>
                  <a:lnTo>
                    <a:pt x="748" y="1446"/>
                  </a:lnTo>
                  <a:lnTo>
                    <a:pt x="760" y="1490"/>
                  </a:lnTo>
                  <a:lnTo>
                    <a:pt x="774" y="1534"/>
                  </a:lnTo>
                  <a:lnTo>
                    <a:pt x="790" y="1576"/>
                  </a:lnTo>
                  <a:lnTo>
                    <a:pt x="1106" y="13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33" name="Freeform 342"/>
            <p:cNvSpPr>
              <a:spLocks/>
            </p:cNvSpPr>
            <p:nvPr/>
          </p:nvSpPr>
          <p:spPr bwMode="auto">
            <a:xfrm>
              <a:off x="5224463" y="-552450"/>
              <a:ext cx="4578350" cy="2298700"/>
            </a:xfrm>
            <a:custGeom>
              <a:avLst/>
              <a:gdLst>
                <a:gd name="T0" fmla="*/ 2147483647 w 2884"/>
                <a:gd name="T1" fmla="*/ 2147483647 h 1448"/>
                <a:gd name="T2" fmla="*/ 2147483647 w 2884"/>
                <a:gd name="T3" fmla="*/ 2147483647 h 1448"/>
                <a:gd name="T4" fmla="*/ 2147483647 w 2884"/>
                <a:gd name="T5" fmla="*/ 2147483647 h 1448"/>
                <a:gd name="T6" fmla="*/ 2147483647 w 2884"/>
                <a:gd name="T7" fmla="*/ 2147483647 h 1448"/>
                <a:gd name="T8" fmla="*/ 2147483647 w 2884"/>
                <a:gd name="T9" fmla="*/ 2147483647 h 1448"/>
                <a:gd name="T10" fmla="*/ 2147483647 w 2884"/>
                <a:gd name="T11" fmla="*/ 2147483647 h 1448"/>
                <a:gd name="T12" fmla="*/ 2147483647 w 2884"/>
                <a:gd name="T13" fmla="*/ 2147483647 h 1448"/>
                <a:gd name="T14" fmla="*/ 2147483647 w 2884"/>
                <a:gd name="T15" fmla="*/ 2147483647 h 1448"/>
                <a:gd name="T16" fmla="*/ 2147483647 w 2884"/>
                <a:gd name="T17" fmla="*/ 2147483647 h 1448"/>
                <a:gd name="T18" fmla="*/ 2147483647 w 2884"/>
                <a:gd name="T19" fmla="*/ 2147483647 h 1448"/>
                <a:gd name="T20" fmla="*/ 2147483647 w 2884"/>
                <a:gd name="T21" fmla="*/ 2147483647 h 1448"/>
                <a:gd name="T22" fmla="*/ 2147483647 w 2884"/>
                <a:gd name="T23" fmla="*/ 2147483647 h 1448"/>
                <a:gd name="T24" fmla="*/ 2147483647 w 2884"/>
                <a:gd name="T25" fmla="*/ 2147483647 h 1448"/>
                <a:gd name="T26" fmla="*/ 2147483647 w 2884"/>
                <a:gd name="T27" fmla="*/ 2147483647 h 1448"/>
                <a:gd name="T28" fmla="*/ 2147483647 w 2884"/>
                <a:gd name="T29" fmla="*/ 2147483647 h 1448"/>
                <a:gd name="T30" fmla="*/ 2147483647 w 2884"/>
                <a:gd name="T31" fmla="*/ 2147483647 h 1448"/>
                <a:gd name="T32" fmla="*/ 2147483647 w 2884"/>
                <a:gd name="T33" fmla="*/ 2147483647 h 1448"/>
                <a:gd name="T34" fmla="*/ 2147483647 w 2884"/>
                <a:gd name="T35" fmla="*/ 2147483647 h 1448"/>
                <a:gd name="T36" fmla="*/ 2147483647 w 2884"/>
                <a:gd name="T37" fmla="*/ 2147483647 h 1448"/>
                <a:gd name="T38" fmla="*/ 2147483647 w 2884"/>
                <a:gd name="T39" fmla="*/ 2147483647 h 1448"/>
                <a:gd name="T40" fmla="*/ 2147483647 w 2884"/>
                <a:gd name="T41" fmla="*/ 2147483647 h 1448"/>
                <a:gd name="T42" fmla="*/ 2147483647 w 2884"/>
                <a:gd name="T43" fmla="*/ 2147483647 h 1448"/>
                <a:gd name="T44" fmla="*/ 2147483647 w 2884"/>
                <a:gd name="T45" fmla="*/ 2147483647 h 1448"/>
                <a:gd name="T46" fmla="*/ 2147483647 w 2884"/>
                <a:gd name="T47" fmla="*/ 2147483647 h 1448"/>
                <a:gd name="T48" fmla="*/ 2147483647 w 2884"/>
                <a:gd name="T49" fmla="*/ 2147483647 h 1448"/>
                <a:gd name="T50" fmla="*/ 2147483647 w 2884"/>
                <a:gd name="T51" fmla="*/ 2147483647 h 1448"/>
                <a:gd name="T52" fmla="*/ 2147483647 w 2884"/>
                <a:gd name="T53" fmla="*/ 2147483647 h 1448"/>
                <a:gd name="T54" fmla="*/ 0 w 2884"/>
                <a:gd name="T55" fmla="*/ 2147483647 h 1448"/>
                <a:gd name="T56" fmla="*/ 2147483647 w 2884"/>
                <a:gd name="T57" fmla="*/ 2147483647 h 1448"/>
                <a:gd name="T58" fmla="*/ 2147483647 w 2884"/>
                <a:gd name="T59" fmla="*/ 2147483647 h 1448"/>
                <a:gd name="T60" fmla="*/ 2147483647 w 2884"/>
                <a:gd name="T61" fmla="*/ 2147483647 h 1448"/>
                <a:gd name="T62" fmla="*/ 2147483647 w 2884"/>
                <a:gd name="T63" fmla="*/ 2147483647 h 1448"/>
                <a:gd name="T64" fmla="*/ 2147483647 w 2884"/>
                <a:gd name="T65" fmla="*/ 2147483647 h 1448"/>
                <a:gd name="T66" fmla="*/ 2147483647 w 2884"/>
                <a:gd name="T67" fmla="*/ 2147483647 h 1448"/>
                <a:gd name="T68" fmla="*/ 2147483647 w 2884"/>
                <a:gd name="T69" fmla="*/ 2147483647 h 1448"/>
                <a:gd name="T70" fmla="*/ 2147483647 w 2884"/>
                <a:gd name="T71" fmla="*/ 2147483647 h 1448"/>
                <a:gd name="T72" fmla="*/ 2147483647 w 2884"/>
                <a:gd name="T73" fmla="*/ 2147483647 h 1448"/>
                <a:gd name="T74" fmla="*/ 2147483647 w 2884"/>
                <a:gd name="T75" fmla="*/ 0 h 1448"/>
                <a:gd name="T76" fmla="*/ 2147483647 w 2884"/>
                <a:gd name="T77" fmla="*/ 2147483647 h 1448"/>
                <a:gd name="T78" fmla="*/ 2147483647 w 2884"/>
                <a:gd name="T79" fmla="*/ 2147483647 h 1448"/>
                <a:gd name="T80" fmla="*/ 2147483647 w 2884"/>
                <a:gd name="T81" fmla="*/ 2147483647 h 1448"/>
                <a:gd name="T82" fmla="*/ 2147483647 w 2884"/>
                <a:gd name="T83" fmla="*/ 2147483647 h 1448"/>
                <a:gd name="T84" fmla="*/ 2147483647 w 2884"/>
                <a:gd name="T85" fmla="*/ 2147483647 h 1448"/>
                <a:gd name="T86" fmla="*/ 2147483647 w 2884"/>
                <a:gd name="T87" fmla="*/ 2147483647 h 1448"/>
                <a:gd name="T88" fmla="*/ 2147483647 w 2884"/>
                <a:gd name="T89" fmla="*/ 2147483647 h 1448"/>
                <a:gd name="T90" fmla="*/ 2147483647 w 2884"/>
                <a:gd name="T91" fmla="*/ 2147483647 h 1448"/>
                <a:gd name="T92" fmla="*/ 2147483647 w 2884"/>
                <a:gd name="T93" fmla="*/ 2147483647 h 1448"/>
                <a:gd name="T94" fmla="*/ 2147483647 w 2884"/>
                <a:gd name="T95" fmla="*/ 2147483647 h 1448"/>
                <a:gd name="T96" fmla="*/ 2147483647 w 2884"/>
                <a:gd name="T97" fmla="*/ 2147483647 h 1448"/>
                <a:gd name="T98" fmla="*/ 2147483647 w 2884"/>
                <a:gd name="T99" fmla="*/ 2147483647 h 1448"/>
                <a:gd name="T100" fmla="*/ 2147483647 w 2884"/>
                <a:gd name="T101" fmla="*/ 2147483647 h 1448"/>
                <a:gd name="T102" fmla="*/ 2147483647 w 2884"/>
                <a:gd name="T103" fmla="*/ 2147483647 h 1448"/>
                <a:gd name="T104" fmla="*/ 2147483647 w 2884"/>
                <a:gd name="T105" fmla="*/ 2147483647 h 1448"/>
                <a:gd name="T106" fmla="*/ 2147483647 w 2884"/>
                <a:gd name="T107" fmla="*/ 2147483647 h 1448"/>
                <a:gd name="T108" fmla="*/ 2147483647 w 2884"/>
                <a:gd name="T109" fmla="*/ 2147483647 h 14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84"/>
                <a:gd name="T166" fmla="*/ 0 h 1448"/>
                <a:gd name="T167" fmla="*/ 2884 w 2884"/>
                <a:gd name="T168" fmla="*/ 1448 h 14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84" h="1448">
                  <a:moveTo>
                    <a:pt x="2884" y="1364"/>
                  </a:moveTo>
                  <a:lnTo>
                    <a:pt x="2770" y="1132"/>
                  </a:lnTo>
                  <a:lnTo>
                    <a:pt x="2368" y="1448"/>
                  </a:lnTo>
                  <a:lnTo>
                    <a:pt x="2366" y="1398"/>
                  </a:lnTo>
                  <a:lnTo>
                    <a:pt x="2360" y="1352"/>
                  </a:lnTo>
                  <a:lnTo>
                    <a:pt x="2354" y="1304"/>
                  </a:lnTo>
                  <a:lnTo>
                    <a:pt x="2346" y="1260"/>
                  </a:lnTo>
                  <a:lnTo>
                    <a:pt x="2336" y="1216"/>
                  </a:lnTo>
                  <a:lnTo>
                    <a:pt x="2324" y="1172"/>
                  </a:lnTo>
                  <a:lnTo>
                    <a:pt x="2310" y="1130"/>
                  </a:lnTo>
                  <a:lnTo>
                    <a:pt x="2294" y="1090"/>
                  </a:lnTo>
                  <a:lnTo>
                    <a:pt x="2276" y="1050"/>
                  </a:lnTo>
                  <a:lnTo>
                    <a:pt x="2258" y="1012"/>
                  </a:lnTo>
                  <a:lnTo>
                    <a:pt x="2236" y="974"/>
                  </a:lnTo>
                  <a:lnTo>
                    <a:pt x="2214" y="938"/>
                  </a:lnTo>
                  <a:lnTo>
                    <a:pt x="2190" y="904"/>
                  </a:lnTo>
                  <a:lnTo>
                    <a:pt x="2164" y="870"/>
                  </a:lnTo>
                  <a:lnTo>
                    <a:pt x="2136" y="838"/>
                  </a:lnTo>
                  <a:lnTo>
                    <a:pt x="2106" y="806"/>
                  </a:lnTo>
                  <a:lnTo>
                    <a:pt x="2076" y="776"/>
                  </a:lnTo>
                  <a:lnTo>
                    <a:pt x="2042" y="748"/>
                  </a:lnTo>
                  <a:lnTo>
                    <a:pt x="2010" y="722"/>
                  </a:lnTo>
                  <a:lnTo>
                    <a:pt x="1974" y="698"/>
                  </a:lnTo>
                  <a:lnTo>
                    <a:pt x="1940" y="676"/>
                  </a:lnTo>
                  <a:lnTo>
                    <a:pt x="1902" y="656"/>
                  </a:lnTo>
                  <a:lnTo>
                    <a:pt x="1864" y="638"/>
                  </a:lnTo>
                  <a:lnTo>
                    <a:pt x="1826" y="620"/>
                  </a:lnTo>
                  <a:lnTo>
                    <a:pt x="1786" y="606"/>
                  </a:lnTo>
                  <a:lnTo>
                    <a:pt x="1744" y="594"/>
                  </a:lnTo>
                  <a:lnTo>
                    <a:pt x="1702" y="584"/>
                  </a:lnTo>
                  <a:lnTo>
                    <a:pt x="1658" y="574"/>
                  </a:lnTo>
                  <a:lnTo>
                    <a:pt x="1614" y="568"/>
                  </a:lnTo>
                  <a:lnTo>
                    <a:pt x="1568" y="562"/>
                  </a:lnTo>
                  <a:lnTo>
                    <a:pt x="1520" y="560"/>
                  </a:lnTo>
                  <a:lnTo>
                    <a:pt x="1472" y="560"/>
                  </a:lnTo>
                  <a:lnTo>
                    <a:pt x="1416" y="560"/>
                  </a:lnTo>
                  <a:lnTo>
                    <a:pt x="1360" y="564"/>
                  </a:lnTo>
                  <a:lnTo>
                    <a:pt x="1304" y="570"/>
                  </a:lnTo>
                  <a:lnTo>
                    <a:pt x="1248" y="580"/>
                  </a:lnTo>
                  <a:lnTo>
                    <a:pt x="1194" y="592"/>
                  </a:lnTo>
                  <a:lnTo>
                    <a:pt x="1138" y="606"/>
                  </a:lnTo>
                  <a:lnTo>
                    <a:pt x="1084" y="624"/>
                  </a:lnTo>
                  <a:lnTo>
                    <a:pt x="1028" y="644"/>
                  </a:lnTo>
                  <a:lnTo>
                    <a:pt x="974" y="666"/>
                  </a:lnTo>
                  <a:lnTo>
                    <a:pt x="920" y="692"/>
                  </a:lnTo>
                  <a:lnTo>
                    <a:pt x="866" y="720"/>
                  </a:lnTo>
                  <a:lnTo>
                    <a:pt x="812" y="750"/>
                  </a:lnTo>
                  <a:lnTo>
                    <a:pt x="760" y="784"/>
                  </a:lnTo>
                  <a:lnTo>
                    <a:pt x="706" y="820"/>
                  </a:lnTo>
                  <a:lnTo>
                    <a:pt x="654" y="858"/>
                  </a:lnTo>
                  <a:lnTo>
                    <a:pt x="600" y="898"/>
                  </a:lnTo>
                  <a:lnTo>
                    <a:pt x="762" y="1160"/>
                  </a:lnTo>
                  <a:lnTo>
                    <a:pt x="0" y="1160"/>
                  </a:lnTo>
                  <a:lnTo>
                    <a:pt x="232" y="224"/>
                  </a:lnTo>
                  <a:lnTo>
                    <a:pt x="368" y="484"/>
                  </a:lnTo>
                  <a:lnTo>
                    <a:pt x="444" y="426"/>
                  </a:lnTo>
                  <a:lnTo>
                    <a:pt x="520" y="372"/>
                  </a:lnTo>
                  <a:lnTo>
                    <a:pt x="594" y="320"/>
                  </a:lnTo>
                  <a:lnTo>
                    <a:pt x="670" y="272"/>
                  </a:lnTo>
                  <a:lnTo>
                    <a:pt x="748" y="230"/>
                  </a:lnTo>
                  <a:lnTo>
                    <a:pt x="824" y="190"/>
                  </a:lnTo>
                  <a:lnTo>
                    <a:pt x="902" y="154"/>
                  </a:lnTo>
                  <a:lnTo>
                    <a:pt x="978" y="122"/>
                  </a:lnTo>
                  <a:lnTo>
                    <a:pt x="1056" y="94"/>
                  </a:lnTo>
                  <a:lnTo>
                    <a:pt x="1134" y="68"/>
                  </a:lnTo>
                  <a:lnTo>
                    <a:pt x="1214" y="48"/>
                  </a:lnTo>
                  <a:lnTo>
                    <a:pt x="1292" y="30"/>
                  </a:lnTo>
                  <a:lnTo>
                    <a:pt x="1372" y="18"/>
                  </a:lnTo>
                  <a:lnTo>
                    <a:pt x="1452" y="8"/>
                  </a:lnTo>
                  <a:lnTo>
                    <a:pt x="1532" y="2"/>
                  </a:lnTo>
                  <a:lnTo>
                    <a:pt x="1612" y="0"/>
                  </a:lnTo>
                  <a:lnTo>
                    <a:pt x="1682" y="2"/>
                  </a:lnTo>
                  <a:lnTo>
                    <a:pt x="1752" y="6"/>
                  </a:lnTo>
                  <a:lnTo>
                    <a:pt x="1818" y="14"/>
                  </a:lnTo>
                  <a:lnTo>
                    <a:pt x="1884" y="24"/>
                  </a:lnTo>
                  <a:lnTo>
                    <a:pt x="1948" y="38"/>
                  </a:lnTo>
                  <a:lnTo>
                    <a:pt x="2010" y="54"/>
                  </a:lnTo>
                  <a:lnTo>
                    <a:pt x="2070" y="74"/>
                  </a:lnTo>
                  <a:lnTo>
                    <a:pt x="2130" y="96"/>
                  </a:lnTo>
                  <a:lnTo>
                    <a:pt x="2186" y="122"/>
                  </a:lnTo>
                  <a:lnTo>
                    <a:pt x="2242" y="150"/>
                  </a:lnTo>
                  <a:lnTo>
                    <a:pt x="2294" y="182"/>
                  </a:lnTo>
                  <a:lnTo>
                    <a:pt x="2346" y="216"/>
                  </a:lnTo>
                  <a:lnTo>
                    <a:pt x="2396" y="254"/>
                  </a:lnTo>
                  <a:lnTo>
                    <a:pt x="2444" y="294"/>
                  </a:lnTo>
                  <a:lnTo>
                    <a:pt x="2490" y="338"/>
                  </a:lnTo>
                  <a:lnTo>
                    <a:pt x="2536" y="384"/>
                  </a:lnTo>
                  <a:lnTo>
                    <a:pt x="2578" y="434"/>
                  </a:lnTo>
                  <a:lnTo>
                    <a:pt x="2618" y="484"/>
                  </a:lnTo>
                  <a:lnTo>
                    <a:pt x="2654" y="536"/>
                  </a:lnTo>
                  <a:lnTo>
                    <a:pt x="2688" y="590"/>
                  </a:lnTo>
                  <a:lnTo>
                    <a:pt x="2720" y="646"/>
                  </a:lnTo>
                  <a:lnTo>
                    <a:pt x="2748" y="702"/>
                  </a:lnTo>
                  <a:lnTo>
                    <a:pt x="2774" y="760"/>
                  </a:lnTo>
                  <a:lnTo>
                    <a:pt x="2798" y="822"/>
                  </a:lnTo>
                  <a:lnTo>
                    <a:pt x="2818" y="884"/>
                  </a:lnTo>
                  <a:lnTo>
                    <a:pt x="2836" y="948"/>
                  </a:lnTo>
                  <a:lnTo>
                    <a:pt x="2850" y="1012"/>
                  </a:lnTo>
                  <a:lnTo>
                    <a:pt x="2862" y="1080"/>
                  </a:lnTo>
                  <a:lnTo>
                    <a:pt x="2872" y="1148"/>
                  </a:lnTo>
                  <a:lnTo>
                    <a:pt x="2878" y="1218"/>
                  </a:lnTo>
                  <a:lnTo>
                    <a:pt x="2882" y="1290"/>
                  </a:lnTo>
                  <a:lnTo>
                    <a:pt x="2884" y="136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34" name="Freeform 343"/>
            <p:cNvSpPr>
              <a:spLocks/>
            </p:cNvSpPr>
            <p:nvPr/>
          </p:nvSpPr>
          <p:spPr bwMode="auto">
            <a:xfrm>
              <a:off x="4992688" y="1673225"/>
              <a:ext cx="5086350" cy="3683000"/>
            </a:xfrm>
            <a:custGeom>
              <a:avLst/>
              <a:gdLst>
                <a:gd name="T0" fmla="*/ 2147483647 w 3204"/>
                <a:gd name="T1" fmla="*/ 2147483647 h 2320"/>
                <a:gd name="T2" fmla="*/ 2147483647 w 3204"/>
                <a:gd name="T3" fmla="*/ 2147483647 h 2320"/>
                <a:gd name="T4" fmla="*/ 2147483647 w 3204"/>
                <a:gd name="T5" fmla="*/ 2147483647 h 2320"/>
                <a:gd name="T6" fmla="*/ 2147483647 w 3204"/>
                <a:gd name="T7" fmla="*/ 2147483647 h 2320"/>
                <a:gd name="T8" fmla="*/ 2147483647 w 3204"/>
                <a:gd name="T9" fmla="*/ 2147483647 h 2320"/>
                <a:gd name="T10" fmla="*/ 2147483647 w 3204"/>
                <a:gd name="T11" fmla="*/ 2147483647 h 2320"/>
                <a:gd name="T12" fmla="*/ 2147483647 w 3204"/>
                <a:gd name="T13" fmla="*/ 2147483647 h 2320"/>
                <a:gd name="T14" fmla="*/ 2147483647 w 3204"/>
                <a:gd name="T15" fmla="*/ 2147483647 h 2320"/>
                <a:gd name="T16" fmla="*/ 2147483647 w 3204"/>
                <a:gd name="T17" fmla="*/ 2147483647 h 2320"/>
                <a:gd name="T18" fmla="*/ 2147483647 w 3204"/>
                <a:gd name="T19" fmla="*/ 2147483647 h 2320"/>
                <a:gd name="T20" fmla="*/ 2147483647 w 3204"/>
                <a:gd name="T21" fmla="*/ 2147483647 h 2320"/>
                <a:gd name="T22" fmla="*/ 2147483647 w 3204"/>
                <a:gd name="T23" fmla="*/ 2147483647 h 2320"/>
                <a:gd name="T24" fmla="*/ 2147483647 w 3204"/>
                <a:gd name="T25" fmla="*/ 2147483647 h 2320"/>
                <a:gd name="T26" fmla="*/ 2147483647 w 3204"/>
                <a:gd name="T27" fmla="*/ 2147483647 h 2320"/>
                <a:gd name="T28" fmla="*/ 2147483647 w 3204"/>
                <a:gd name="T29" fmla="*/ 2147483647 h 2320"/>
                <a:gd name="T30" fmla="*/ 2147483647 w 3204"/>
                <a:gd name="T31" fmla="*/ 2147483647 h 2320"/>
                <a:gd name="T32" fmla="*/ 2147483647 w 3204"/>
                <a:gd name="T33" fmla="*/ 2147483647 h 2320"/>
                <a:gd name="T34" fmla="*/ 2147483647 w 3204"/>
                <a:gd name="T35" fmla="*/ 2147483647 h 2320"/>
                <a:gd name="T36" fmla="*/ 2147483647 w 3204"/>
                <a:gd name="T37" fmla="*/ 2147483647 h 2320"/>
                <a:gd name="T38" fmla="*/ 2147483647 w 3204"/>
                <a:gd name="T39" fmla="*/ 2147483647 h 2320"/>
                <a:gd name="T40" fmla="*/ 2147483647 w 3204"/>
                <a:gd name="T41" fmla="*/ 2147483647 h 2320"/>
                <a:gd name="T42" fmla="*/ 2147483647 w 3204"/>
                <a:gd name="T43" fmla="*/ 2147483647 h 2320"/>
                <a:gd name="T44" fmla="*/ 2147483647 w 3204"/>
                <a:gd name="T45" fmla="*/ 2147483647 h 2320"/>
                <a:gd name="T46" fmla="*/ 2147483647 w 3204"/>
                <a:gd name="T47" fmla="*/ 2147483647 h 2320"/>
                <a:gd name="T48" fmla="*/ 2147483647 w 3204"/>
                <a:gd name="T49" fmla="*/ 2147483647 h 2320"/>
                <a:gd name="T50" fmla="*/ 2147483647 w 3204"/>
                <a:gd name="T51" fmla="*/ 2147483647 h 2320"/>
                <a:gd name="T52" fmla="*/ 2147483647 w 3204"/>
                <a:gd name="T53" fmla="*/ 2147483647 h 2320"/>
                <a:gd name="T54" fmla="*/ 2147483647 w 3204"/>
                <a:gd name="T55" fmla="*/ 2147483647 h 2320"/>
                <a:gd name="T56" fmla="*/ 2147483647 w 3204"/>
                <a:gd name="T57" fmla="*/ 2147483647 h 2320"/>
                <a:gd name="T58" fmla="*/ 2147483647 w 3204"/>
                <a:gd name="T59" fmla="*/ 2147483647 h 2320"/>
                <a:gd name="T60" fmla="*/ 2147483647 w 3204"/>
                <a:gd name="T61" fmla="*/ 2147483647 h 2320"/>
                <a:gd name="T62" fmla="*/ 2147483647 w 3204"/>
                <a:gd name="T63" fmla="*/ 2147483647 h 2320"/>
                <a:gd name="T64" fmla="*/ 2147483647 w 3204"/>
                <a:gd name="T65" fmla="*/ 2147483647 h 2320"/>
                <a:gd name="T66" fmla="*/ 2147483647 w 3204"/>
                <a:gd name="T67" fmla="*/ 2147483647 h 2320"/>
                <a:gd name="T68" fmla="*/ 2147483647 w 3204"/>
                <a:gd name="T69" fmla="*/ 2147483647 h 2320"/>
                <a:gd name="T70" fmla="*/ 2147483647 w 3204"/>
                <a:gd name="T71" fmla="*/ 2147483647 h 2320"/>
                <a:gd name="T72" fmla="*/ 2147483647 w 3204"/>
                <a:gd name="T73" fmla="*/ 2147483647 h 2320"/>
                <a:gd name="T74" fmla="*/ 2147483647 w 3204"/>
                <a:gd name="T75" fmla="*/ 2147483647 h 2320"/>
                <a:gd name="T76" fmla="*/ 2147483647 w 3204"/>
                <a:gd name="T77" fmla="*/ 2147483647 h 2320"/>
                <a:gd name="T78" fmla="*/ 2147483647 w 3204"/>
                <a:gd name="T79" fmla="*/ 2147483647 h 2320"/>
                <a:gd name="T80" fmla="*/ 2147483647 w 3204"/>
                <a:gd name="T81" fmla="*/ 2147483647 h 2320"/>
                <a:gd name="T82" fmla="*/ 2147483647 w 3204"/>
                <a:gd name="T83" fmla="*/ 2147483647 h 2320"/>
                <a:gd name="T84" fmla="*/ 2147483647 w 3204"/>
                <a:gd name="T85" fmla="*/ 2147483647 h 2320"/>
                <a:gd name="T86" fmla="*/ 2147483647 w 3204"/>
                <a:gd name="T87" fmla="*/ 2147483647 h 2320"/>
                <a:gd name="T88" fmla="*/ 2147483647 w 3204"/>
                <a:gd name="T89" fmla="*/ 2147483647 h 2320"/>
                <a:gd name="T90" fmla="*/ 2147483647 w 3204"/>
                <a:gd name="T91" fmla="*/ 2147483647 h 2320"/>
                <a:gd name="T92" fmla="*/ 2147483647 w 3204"/>
                <a:gd name="T93" fmla="*/ 2147483647 h 2320"/>
                <a:gd name="T94" fmla="*/ 2147483647 w 3204"/>
                <a:gd name="T95" fmla="*/ 2147483647 h 2320"/>
                <a:gd name="T96" fmla="*/ 2147483647 w 3204"/>
                <a:gd name="T97" fmla="*/ 2147483647 h 2320"/>
                <a:gd name="T98" fmla="*/ 2147483647 w 3204"/>
                <a:gd name="T99" fmla="*/ 2147483647 h 2320"/>
                <a:gd name="T100" fmla="*/ 2147483647 w 3204"/>
                <a:gd name="T101" fmla="*/ 2147483647 h 2320"/>
                <a:gd name="T102" fmla="*/ 2147483647 w 3204"/>
                <a:gd name="T103" fmla="*/ 2147483647 h 2320"/>
                <a:gd name="T104" fmla="*/ 2147483647 w 3204"/>
                <a:gd name="T105" fmla="*/ 2147483647 h 2320"/>
                <a:gd name="T106" fmla="*/ 2147483647 w 3204"/>
                <a:gd name="T107" fmla="*/ 0 h 23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04"/>
                <a:gd name="T163" fmla="*/ 0 h 2320"/>
                <a:gd name="T164" fmla="*/ 3204 w 3204"/>
                <a:gd name="T165" fmla="*/ 2320 h 23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04" h="2320">
                  <a:moveTo>
                    <a:pt x="3204" y="706"/>
                  </a:moveTo>
                  <a:lnTo>
                    <a:pt x="2910" y="660"/>
                  </a:lnTo>
                  <a:lnTo>
                    <a:pt x="2878" y="748"/>
                  </a:lnTo>
                  <a:lnTo>
                    <a:pt x="2842" y="836"/>
                  </a:lnTo>
                  <a:lnTo>
                    <a:pt x="2804" y="920"/>
                  </a:lnTo>
                  <a:lnTo>
                    <a:pt x="2764" y="1002"/>
                  </a:lnTo>
                  <a:lnTo>
                    <a:pt x="2720" y="1084"/>
                  </a:lnTo>
                  <a:lnTo>
                    <a:pt x="2674" y="1162"/>
                  </a:lnTo>
                  <a:lnTo>
                    <a:pt x="2626" y="1240"/>
                  </a:lnTo>
                  <a:lnTo>
                    <a:pt x="2574" y="1316"/>
                  </a:lnTo>
                  <a:lnTo>
                    <a:pt x="2520" y="1388"/>
                  </a:lnTo>
                  <a:lnTo>
                    <a:pt x="2462" y="1460"/>
                  </a:lnTo>
                  <a:lnTo>
                    <a:pt x="2402" y="1530"/>
                  </a:lnTo>
                  <a:lnTo>
                    <a:pt x="2340" y="1598"/>
                  </a:lnTo>
                  <a:lnTo>
                    <a:pt x="2276" y="1662"/>
                  </a:lnTo>
                  <a:lnTo>
                    <a:pt x="2208" y="1726"/>
                  </a:lnTo>
                  <a:lnTo>
                    <a:pt x="2136" y="1788"/>
                  </a:lnTo>
                  <a:lnTo>
                    <a:pt x="2064" y="1848"/>
                  </a:lnTo>
                  <a:lnTo>
                    <a:pt x="1988" y="1906"/>
                  </a:lnTo>
                  <a:lnTo>
                    <a:pt x="1914" y="1960"/>
                  </a:lnTo>
                  <a:lnTo>
                    <a:pt x="1838" y="2008"/>
                  </a:lnTo>
                  <a:lnTo>
                    <a:pt x="1762" y="2056"/>
                  </a:lnTo>
                  <a:lnTo>
                    <a:pt x="1686" y="2098"/>
                  </a:lnTo>
                  <a:lnTo>
                    <a:pt x="1610" y="2136"/>
                  </a:lnTo>
                  <a:lnTo>
                    <a:pt x="1534" y="2172"/>
                  </a:lnTo>
                  <a:lnTo>
                    <a:pt x="1458" y="2202"/>
                  </a:lnTo>
                  <a:lnTo>
                    <a:pt x="1380" y="2230"/>
                  </a:lnTo>
                  <a:lnTo>
                    <a:pt x="1304" y="2254"/>
                  </a:lnTo>
                  <a:lnTo>
                    <a:pt x="1226" y="2274"/>
                  </a:lnTo>
                  <a:lnTo>
                    <a:pt x="1148" y="2292"/>
                  </a:lnTo>
                  <a:lnTo>
                    <a:pt x="1070" y="2304"/>
                  </a:lnTo>
                  <a:lnTo>
                    <a:pt x="992" y="2314"/>
                  </a:lnTo>
                  <a:lnTo>
                    <a:pt x="912" y="2318"/>
                  </a:lnTo>
                  <a:lnTo>
                    <a:pt x="834" y="2320"/>
                  </a:lnTo>
                  <a:lnTo>
                    <a:pt x="772" y="2320"/>
                  </a:lnTo>
                  <a:lnTo>
                    <a:pt x="712" y="2316"/>
                  </a:lnTo>
                  <a:lnTo>
                    <a:pt x="654" y="2310"/>
                  </a:lnTo>
                  <a:lnTo>
                    <a:pt x="596" y="2302"/>
                  </a:lnTo>
                  <a:lnTo>
                    <a:pt x="540" y="2292"/>
                  </a:lnTo>
                  <a:lnTo>
                    <a:pt x="484" y="2278"/>
                  </a:lnTo>
                  <a:lnTo>
                    <a:pt x="432" y="2264"/>
                  </a:lnTo>
                  <a:lnTo>
                    <a:pt x="378" y="2246"/>
                  </a:lnTo>
                  <a:lnTo>
                    <a:pt x="326" y="2226"/>
                  </a:lnTo>
                  <a:lnTo>
                    <a:pt x="276" y="2204"/>
                  </a:lnTo>
                  <a:lnTo>
                    <a:pt x="228" y="2180"/>
                  </a:lnTo>
                  <a:lnTo>
                    <a:pt x="180" y="2154"/>
                  </a:lnTo>
                  <a:lnTo>
                    <a:pt x="132" y="2124"/>
                  </a:lnTo>
                  <a:lnTo>
                    <a:pt x="88" y="2092"/>
                  </a:lnTo>
                  <a:lnTo>
                    <a:pt x="42" y="2060"/>
                  </a:lnTo>
                  <a:lnTo>
                    <a:pt x="0" y="2022"/>
                  </a:lnTo>
                  <a:lnTo>
                    <a:pt x="256" y="2070"/>
                  </a:lnTo>
                  <a:lnTo>
                    <a:pt x="424" y="1594"/>
                  </a:lnTo>
                  <a:lnTo>
                    <a:pt x="454" y="1616"/>
                  </a:lnTo>
                  <a:lnTo>
                    <a:pt x="484" y="1636"/>
                  </a:lnTo>
                  <a:lnTo>
                    <a:pt x="514" y="1654"/>
                  </a:lnTo>
                  <a:lnTo>
                    <a:pt x="544" y="1670"/>
                  </a:lnTo>
                  <a:lnTo>
                    <a:pt x="576" y="1686"/>
                  </a:lnTo>
                  <a:lnTo>
                    <a:pt x="608" y="1700"/>
                  </a:lnTo>
                  <a:lnTo>
                    <a:pt x="642" y="1712"/>
                  </a:lnTo>
                  <a:lnTo>
                    <a:pt x="674" y="1724"/>
                  </a:lnTo>
                  <a:lnTo>
                    <a:pt x="710" y="1734"/>
                  </a:lnTo>
                  <a:lnTo>
                    <a:pt x="744" y="1742"/>
                  </a:lnTo>
                  <a:lnTo>
                    <a:pt x="780" y="1750"/>
                  </a:lnTo>
                  <a:lnTo>
                    <a:pt x="816" y="1756"/>
                  </a:lnTo>
                  <a:lnTo>
                    <a:pt x="852" y="1760"/>
                  </a:lnTo>
                  <a:lnTo>
                    <a:pt x="890" y="1764"/>
                  </a:lnTo>
                  <a:lnTo>
                    <a:pt x="928" y="1766"/>
                  </a:lnTo>
                  <a:lnTo>
                    <a:pt x="968" y="1768"/>
                  </a:lnTo>
                  <a:lnTo>
                    <a:pt x="1024" y="1766"/>
                  </a:lnTo>
                  <a:lnTo>
                    <a:pt x="1080" y="1762"/>
                  </a:lnTo>
                  <a:lnTo>
                    <a:pt x="1134" y="1756"/>
                  </a:lnTo>
                  <a:lnTo>
                    <a:pt x="1190" y="1746"/>
                  </a:lnTo>
                  <a:lnTo>
                    <a:pt x="1246" y="1734"/>
                  </a:lnTo>
                  <a:lnTo>
                    <a:pt x="1300" y="1720"/>
                  </a:lnTo>
                  <a:lnTo>
                    <a:pt x="1354" y="1704"/>
                  </a:lnTo>
                  <a:lnTo>
                    <a:pt x="1408" y="1684"/>
                  </a:lnTo>
                  <a:lnTo>
                    <a:pt x="1462" y="1662"/>
                  </a:lnTo>
                  <a:lnTo>
                    <a:pt x="1516" y="1638"/>
                  </a:lnTo>
                  <a:lnTo>
                    <a:pt x="1570" y="1610"/>
                  </a:lnTo>
                  <a:lnTo>
                    <a:pt x="1624" y="1580"/>
                  </a:lnTo>
                  <a:lnTo>
                    <a:pt x="1678" y="1548"/>
                  </a:lnTo>
                  <a:lnTo>
                    <a:pt x="1730" y="1512"/>
                  </a:lnTo>
                  <a:lnTo>
                    <a:pt x="1784" y="1474"/>
                  </a:lnTo>
                  <a:lnTo>
                    <a:pt x="1836" y="1434"/>
                  </a:lnTo>
                  <a:lnTo>
                    <a:pt x="1888" y="1392"/>
                  </a:lnTo>
                  <a:lnTo>
                    <a:pt x="1936" y="1348"/>
                  </a:lnTo>
                  <a:lnTo>
                    <a:pt x="1984" y="1304"/>
                  </a:lnTo>
                  <a:lnTo>
                    <a:pt x="2030" y="1258"/>
                  </a:lnTo>
                  <a:lnTo>
                    <a:pt x="2074" y="1210"/>
                  </a:lnTo>
                  <a:lnTo>
                    <a:pt x="2116" y="1162"/>
                  </a:lnTo>
                  <a:lnTo>
                    <a:pt x="2156" y="1110"/>
                  </a:lnTo>
                  <a:lnTo>
                    <a:pt x="2194" y="1060"/>
                  </a:lnTo>
                  <a:lnTo>
                    <a:pt x="2230" y="1006"/>
                  </a:lnTo>
                  <a:lnTo>
                    <a:pt x="2264" y="952"/>
                  </a:lnTo>
                  <a:lnTo>
                    <a:pt x="2296" y="896"/>
                  </a:lnTo>
                  <a:lnTo>
                    <a:pt x="2326" y="840"/>
                  </a:lnTo>
                  <a:lnTo>
                    <a:pt x="2354" y="782"/>
                  </a:lnTo>
                  <a:lnTo>
                    <a:pt x="2380" y="722"/>
                  </a:lnTo>
                  <a:lnTo>
                    <a:pt x="2404" y="662"/>
                  </a:lnTo>
                  <a:lnTo>
                    <a:pt x="2428" y="600"/>
                  </a:lnTo>
                  <a:lnTo>
                    <a:pt x="2112" y="572"/>
                  </a:lnTo>
                  <a:lnTo>
                    <a:pt x="2832" y="0"/>
                  </a:lnTo>
                  <a:lnTo>
                    <a:pt x="3204" y="7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116" name="Freeform 457"/>
          <p:cNvSpPr>
            <a:spLocks noChangeAspect="1" noEditPoints="1"/>
          </p:cNvSpPr>
          <p:nvPr/>
        </p:nvSpPr>
        <p:spPr bwMode="auto">
          <a:xfrm>
            <a:off x="5932488" y="4098925"/>
            <a:ext cx="1050925" cy="539750"/>
          </a:xfrm>
          <a:custGeom>
            <a:avLst/>
            <a:gdLst>
              <a:gd name="T0" fmla="*/ 2147483647 w 2880"/>
              <a:gd name="T1" fmla="*/ 2147483647 h 1480"/>
              <a:gd name="T2" fmla="*/ 2147483647 w 2880"/>
              <a:gd name="T3" fmla="*/ 2147483647 h 1480"/>
              <a:gd name="T4" fmla="*/ 2147483647 w 2880"/>
              <a:gd name="T5" fmla="*/ 2147483647 h 1480"/>
              <a:gd name="T6" fmla="*/ 2147483647 w 2880"/>
              <a:gd name="T7" fmla="*/ 2147483647 h 1480"/>
              <a:gd name="T8" fmla="*/ 2147483647 w 2880"/>
              <a:gd name="T9" fmla="*/ 2147483647 h 1480"/>
              <a:gd name="T10" fmla="*/ 2147483647 w 2880"/>
              <a:gd name="T11" fmla="*/ 2147483647 h 1480"/>
              <a:gd name="T12" fmla="*/ 2147483647 w 2880"/>
              <a:gd name="T13" fmla="*/ 2147483647 h 1480"/>
              <a:gd name="T14" fmla="*/ 2147483647 w 2880"/>
              <a:gd name="T15" fmla="*/ 2147483647 h 1480"/>
              <a:gd name="T16" fmla="*/ 2147483647 w 2880"/>
              <a:gd name="T17" fmla="*/ 2147483647 h 1480"/>
              <a:gd name="T18" fmla="*/ 2147483647 w 2880"/>
              <a:gd name="T19" fmla="*/ 2147483647 h 1480"/>
              <a:gd name="T20" fmla="*/ 2147483647 w 2880"/>
              <a:gd name="T21" fmla="*/ 2147483647 h 1480"/>
              <a:gd name="T22" fmla="*/ 2147483647 w 2880"/>
              <a:gd name="T23" fmla="*/ 2147483647 h 1480"/>
              <a:gd name="T24" fmla="*/ 2147483647 w 2880"/>
              <a:gd name="T25" fmla="*/ 2147483647 h 1480"/>
              <a:gd name="T26" fmla="*/ 2147483647 w 2880"/>
              <a:gd name="T27" fmla="*/ 2147483647 h 1480"/>
              <a:gd name="T28" fmla="*/ 2147483647 w 2880"/>
              <a:gd name="T29" fmla="*/ 2147483647 h 1480"/>
              <a:gd name="T30" fmla="*/ 2147483647 w 2880"/>
              <a:gd name="T31" fmla="*/ 2147483647 h 1480"/>
              <a:gd name="T32" fmla="*/ 2147483647 w 2880"/>
              <a:gd name="T33" fmla="*/ 2147483647 h 1480"/>
              <a:gd name="T34" fmla="*/ 2147483647 w 2880"/>
              <a:gd name="T35" fmla="*/ 2147483647 h 1480"/>
              <a:gd name="T36" fmla="*/ 2147483647 w 2880"/>
              <a:gd name="T37" fmla="*/ 2147483647 h 1480"/>
              <a:gd name="T38" fmla="*/ 2147483647 w 2880"/>
              <a:gd name="T39" fmla="*/ 2147483647 h 1480"/>
              <a:gd name="T40" fmla="*/ 2147483647 w 2880"/>
              <a:gd name="T41" fmla="*/ 2147483647 h 1480"/>
              <a:gd name="T42" fmla="*/ 2147483647 w 2880"/>
              <a:gd name="T43" fmla="*/ 2147483647 h 1480"/>
              <a:gd name="T44" fmla="*/ 2147483647 w 2880"/>
              <a:gd name="T45" fmla="*/ 2147483647 h 1480"/>
              <a:gd name="T46" fmla="*/ 2147483647 w 2880"/>
              <a:gd name="T47" fmla="*/ 2147483647 h 1480"/>
              <a:gd name="T48" fmla="*/ 2147483647 w 2880"/>
              <a:gd name="T49" fmla="*/ 2147483647 h 1480"/>
              <a:gd name="T50" fmla="*/ 2147483647 w 2880"/>
              <a:gd name="T51" fmla="*/ 2147483647 h 1480"/>
              <a:gd name="T52" fmla="*/ 2147483647 w 2880"/>
              <a:gd name="T53" fmla="*/ 2147483647 h 1480"/>
              <a:gd name="T54" fmla="*/ 2147483647 w 2880"/>
              <a:gd name="T55" fmla="*/ 2147483647 h 1480"/>
              <a:gd name="T56" fmla="*/ 2147483647 w 2880"/>
              <a:gd name="T57" fmla="*/ 2147483647 h 1480"/>
              <a:gd name="T58" fmla="*/ 2147483647 w 2880"/>
              <a:gd name="T59" fmla="*/ 2147483647 h 1480"/>
              <a:gd name="T60" fmla="*/ 2147483647 w 2880"/>
              <a:gd name="T61" fmla="*/ 2147483647 h 1480"/>
              <a:gd name="T62" fmla="*/ 2147483647 w 2880"/>
              <a:gd name="T63" fmla="*/ 2147483647 h 1480"/>
              <a:gd name="T64" fmla="*/ 2147483647 w 2880"/>
              <a:gd name="T65" fmla="*/ 2147483647 h 1480"/>
              <a:gd name="T66" fmla="*/ 2147483647 w 2880"/>
              <a:gd name="T67" fmla="*/ 2147483647 h 1480"/>
              <a:gd name="T68" fmla="*/ 2147483647 w 2880"/>
              <a:gd name="T69" fmla="*/ 2147483647 h 1480"/>
              <a:gd name="T70" fmla="*/ 2147483647 w 2880"/>
              <a:gd name="T71" fmla="*/ 2147483647 h 1480"/>
              <a:gd name="T72" fmla="*/ 2147483647 w 2880"/>
              <a:gd name="T73" fmla="*/ 2147483647 h 1480"/>
              <a:gd name="T74" fmla="*/ 2147483647 w 2880"/>
              <a:gd name="T75" fmla="*/ 2147483647 h 1480"/>
              <a:gd name="T76" fmla="*/ 2147483647 w 2880"/>
              <a:gd name="T77" fmla="*/ 2147483647 h 1480"/>
              <a:gd name="T78" fmla="*/ 2147483647 w 2880"/>
              <a:gd name="T79" fmla="*/ 2147483647 h 1480"/>
              <a:gd name="T80" fmla="*/ 2147483647 w 2880"/>
              <a:gd name="T81" fmla="*/ 2147483647 h 1480"/>
              <a:gd name="T82" fmla="*/ 2147483647 w 2880"/>
              <a:gd name="T83" fmla="*/ 2147483647 h 1480"/>
              <a:gd name="T84" fmla="*/ 2147483647 w 2880"/>
              <a:gd name="T85" fmla="*/ 2147483647 h 1480"/>
              <a:gd name="T86" fmla="*/ 2147483647 w 2880"/>
              <a:gd name="T87" fmla="*/ 2147483647 h 1480"/>
              <a:gd name="T88" fmla="*/ 0 w 2880"/>
              <a:gd name="T89" fmla="*/ 2147483647 h 1480"/>
              <a:gd name="T90" fmla="*/ 2147483647 w 2880"/>
              <a:gd name="T91" fmla="*/ 2147483647 h 1480"/>
              <a:gd name="T92" fmla="*/ 2147483647 w 2880"/>
              <a:gd name="T93" fmla="*/ 2147483647 h 1480"/>
              <a:gd name="T94" fmla="*/ 2147483647 w 2880"/>
              <a:gd name="T95" fmla="*/ 2147483647 h 1480"/>
              <a:gd name="T96" fmla="*/ 2147483647 w 2880"/>
              <a:gd name="T97" fmla="*/ 2147483647 h 1480"/>
              <a:gd name="T98" fmla="*/ 2147483647 w 2880"/>
              <a:gd name="T99" fmla="*/ 2147483647 h 1480"/>
              <a:gd name="T100" fmla="*/ 2147483647 w 2880"/>
              <a:gd name="T101" fmla="*/ 2147483647 h 1480"/>
              <a:gd name="T102" fmla="*/ 2147483647 w 2880"/>
              <a:gd name="T103" fmla="*/ 2147483647 h 1480"/>
              <a:gd name="T104" fmla="*/ 2147483647 w 2880"/>
              <a:gd name="T105" fmla="*/ 2147483647 h 1480"/>
              <a:gd name="T106" fmla="*/ 2147483647 w 2880"/>
              <a:gd name="T107" fmla="*/ 2147483647 h 1480"/>
              <a:gd name="T108" fmla="*/ 2147483647 w 2880"/>
              <a:gd name="T109" fmla="*/ 2147483647 h 1480"/>
              <a:gd name="T110" fmla="*/ 2147483647 w 2880"/>
              <a:gd name="T111" fmla="*/ 2147483647 h 14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80"/>
              <a:gd name="T169" fmla="*/ 0 h 1480"/>
              <a:gd name="T170" fmla="*/ 2880 w 2880"/>
              <a:gd name="T171" fmla="*/ 1480 h 14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80" h="1480">
                <a:moveTo>
                  <a:pt x="2830" y="284"/>
                </a:moveTo>
                <a:lnTo>
                  <a:pt x="2596" y="172"/>
                </a:lnTo>
                <a:lnTo>
                  <a:pt x="2584" y="168"/>
                </a:lnTo>
                <a:lnTo>
                  <a:pt x="2572" y="164"/>
                </a:lnTo>
                <a:lnTo>
                  <a:pt x="2546" y="160"/>
                </a:lnTo>
                <a:lnTo>
                  <a:pt x="2518" y="160"/>
                </a:lnTo>
                <a:lnTo>
                  <a:pt x="2506" y="162"/>
                </a:lnTo>
                <a:lnTo>
                  <a:pt x="2494" y="164"/>
                </a:lnTo>
                <a:lnTo>
                  <a:pt x="1946" y="322"/>
                </a:lnTo>
                <a:lnTo>
                  <a:pt x="1826" y="472"/>
                </a:lnTo>
                <a:lnTo>
                  <a:pt x="1814" y="490"/>
                </a:lnTo>
                <a:lnTo>
                  <a:pt x="1806" y="512"/>
                </a:lnTo>
                <a:lnTo>
                  <a:pt x="1798" y="536"/>
                </a:lnTo>
                <a:lnTo>
                  <a:pt x="1796" y="556"/>
                </a:lnTo>
                <a:lnTo>
                  <a:pt x="1796" y="1024"/>
                </a:lnTo>
                <a:lnTo>
                  <a:pt x="2828" y="694"/>
                </a:lnTo>
                <a:lnTo>
                  <a:pt x="2838" y="690"/>
                </a:lnTo>
                <a:lnTo>
                  <a:pt x="2848" y="684"/>
                </a:lnTo>
                <a:lnTo>
                  <a:pt x="2858" y="676"/>
                </a:lnTo>
                <a:lnTo>
                  <a:pt x="2864" y="668"/>
                </a:lnTo>
                <a:lnTo>
                  <a:pt x="2872" y="658"/>
                </a:lnTo>
                <a:lnTo>
                  <a:pt x="2876" y="646"/>
                </a:lnTo>
                <a:lnTo>
                  <a:pt x="2878" y="636"/>
                </a:lnTo>
                <a:lnTo>
                  <a:pt x="2880" y="624"/>
                </a:lnTo>
                <a:lnTo>
                  <a:pt x="2880" y="360"/>
                </a:lnTo>
                <a:lnTo>
                  <a:pt x="2878" y="350"/>
                </a:lnTo>
                <a:lnTo>
                  <a:pt x="2876" y="338"/>
                </a:lnTo>
                <a:lnTo>
                  <a:pt x="2872" y="326"/>
                </a:lnTo>
                <a:lnTo>
                  <a:pt x="2866" y="316"/>
                </a:lnTo>
                <a:lnTo>
                  <a:pt x="2858" y="306"/>
                </a:lnTo>
                <a:lnTo>
                  <a:pt x="2850" y="296"/>
                </a:lnTo>
                <a:lnTo>
                  <a:pt x="2840" y="288"/>
                </a:lnTo>
                <a:lnTo>
                  <a:pt x="2830" y="284"/>
                </a:lnTo>
                <a:close/>
                <a:moveTo>
                  <a:pt x="2532" y="684"/>
                </a:moveTo>
                <a:lnTo>
                  <a:pt x="2532" y="684"/>
                </a:lnTo>
                <a:lnTo>
                  <a:pt x="2532" y="692"/>
                </a:lnTo>
                <a:lnTo>
                  <a:pt x="2530" y="702"/>
                </a:lnTo>
                <a:lnTo>
                  <a:pt x="2526" y="710"/>
                </a:lnTo>
                <a:lnTo>
                  <a:pt x="2522" y="718"/>
                </a:lnTo>
                <a:lnTo>
                  <a:pt x="2516" y="724"/>
                </a:lnTo>
                <a:lnTo>
                  <a:pt x="2510" y="730"/>
                </a:lnTo>
                <a:lnTo>
                  <a:pt x="2504" y="736"/>
                </a:lnTo>
                <a:lnTo>
                  <a:pt x="2496" y="738"/>
                </a:lnTo>
                <a:lnTo>
                  <a:pt x="2420" y="762"/>
                </a:lnTo>
                <a:lnTo>
                  <a:pt x="2412" y="764"/>
                </a:lnTo>
                <a:lnTo>
                  <a:pt x="2404" y="764"/>
                </a:lnTo>
                <a:lnTo>
                  <a:pt x="2398" y="762"/>
                </a:lnTo>
                <a:lnTo>
                  <a:pt x="2392" y="758"/>
                </a:lnTo>
                <a:lnTo>
                  <a:pt x="2388" y="754"/>
                </a:lnTo>
                <a:lnTo>
                  <a:pt x="2384" y="746"/>
                </a:lnTo>
                <a:lnTo>
                  <a:pt x="2382" y="740"/>
                </a:lnTo>
                <a:lnTo>
                  <a:pt x="2382" y="732"/>
                </a:lnTo>
                <a:lnTo>
                  <a:pt x="2382" y="672"/>
                </a:lnTo>
                <a:lnTo>
                  <a:pt x="2382" y="664"/>
                </a:lnTo>
                <a:lnTo>
                  <a:pt x="2384" y="654"/>
                </a:lnTo>
                <a:lnTo>
                  <a:pt x="2388" y="646"/>
                </a:lnTo>
                <a:lnTo>
                  <a:pt x="2392" y="638"/>
                </a:lnTo>
                <a:lnTo>
                  <a:pt x="2398" y="630"/>
                </a:lnTo>
                <a:lnTo>
                  <a:pt x="2404" y="626"/>
                </a:lnTo>
                <a:lnTo>
                  <a:pt x="2412" y="620"/>
                </a:lnTo>
                <a:lnTo>
                  <a:pt x="2420" y="618"/>
                </a:lnTo>
                <a:lnTo>
                  <a:pt x="2496" y="594"/>
                </a:lnTo>
                <a:lnTo>
                  <a:pt x="2504" y="592"/>
                </a:lnTo>
                <a:lnTo>
                  <a:pt x="2510" y="592"/>
                </a:lnTo>
                <a:lnTo>
                  <a:pt x="2516" y="594"/>
                </a:lnTo>
                <a:lnTo>
                  <a:pt x="2522" y="598"/>
                </a:lnTo>
                <a:lnTo>
                  <a:pt x="2526" y="602"/>
                </a:lnTo>
                <a:lnTo>
                  <a:pt x="2530" y="610"/>
                </a:lnTo>
                <a:lnTo>
                  <a:pt x="2532" y="616"/>
                </a:lnTo>
                <a:lnTo>
                  <a:pt x="2532" y="624"/>
                </a:lnTo>
                <a:lnTo>
                  <a:pt x="2532" y="684"/>
                </a:lnTo>
                <a:close/>
                <a:moveTo>
                  <a:pt x="2760" y="612"/>
                </a:moveTo>
                <a:lnTo>
                  <a:pt x="2760" y="612"/>
                </a:lnTo>
                <a:lnTo>
                  <a:pt x="2760" y="620"/>
                </a:lnTo>
                <a:lnTo>
                  <a:pt x="2758" y="630"/>
                </a:lnTo>
                <a:lnTo>
                  <a:pt x="2754" y="638"/>
                </a:lnTo>
                <a:lnTo>
                  <a:pt x="2750" y="646"/>
                </a:lnTo>
                <a:lnTo>
                  <a:pt x="2744" y="652"/>
                </a:lnTo>
                <a:lnTo>
                  <a:pt x="2738" y="658"/>
                </a:lnTo>
                <a:lnTo>
                  <a:pt x="2732" y="664"/>
                </a:lnTo>
                <a:lnTo>
                  <a:pt x="2724" y="666"/>
                </a:lnTo>
                <a:lnTo>
                  <a:pt x="2650" y="690"/>
                </a:lnTo>
                <a:lnTo>
                  <a:pt x="2642" y="692"/>
                </a:lnTo>
                <a:lnTo>
                  <a:pt x="2634" y="690"/>
                </a:lnTo>
                <a:lnTo>
                  <a:pt x="2628" y="688"/>
                </a:lnTo>
                <a:lnTo>
                  <a:pt x="2624" y="686"/>
                </a:lnTo>
                <a:lnTo>
                  <a:pt x="2618" y="680"/>
                </a:lnTo>
                <a:lnTo>
                  <a:pt x="2616" y="674"/>
                </a:lnTo>
                <a:lnTo>
                  <a:pt x="2614" y="666"/>
                </a:lnTo>
                <a:lnTo>
                  <a:pt x="2612" y="658"/>
                </a:lnTo>
                <a:lnTo>
                  <a:pt x="2612" y="600"/>
                </a:lnTo>
                <a:lnTo>
                  <a:pt x="2614" y="592"/>
                </a:lnTo>
                <a:lnTo>
                  <a:pt x="2616" y="582"/>
                </a:lnTo>
                <a:lnTo>
                  <a:pt x="2618" y="574"/>
                </a:lnTo>
                <a:lnTo>
                  <a:pt x="2624" y="566"/>
                </a:lnTo>
                <a:lnTo>
                  <a:pt x="2628" y="560"/>
                </a:lnTo>
                <a:lnTo>
                  <a:pt x="2634" y="554"/>
                </a:lnTo>
                <a:lnTo>
                  <a:pt x="2642" y="548"/>
                </a:lnTo>
                <a:lnTo>
                  <a:pt x="2650" y="546"/>
                </a:lnTo>
                <a:lnTo>
                  <a:pt x="2724" y="522"/>
                </a:lnTo>
                <a:lnTo>
                  <a:pt x="2732" y="522"/>
                </a:lnTo>
                <a:lnTo>
                  <a:pt x="2738" y="522"/>
                </a:lnTo>
                <a:lnTo>
                  <a:pt x="2744" y="524"/>
                </a:lnTo>
                <a:lnTo>
                  <a:pt x="2750" y="528"/>
                </a:lnTo>
                <a:lnTo>
                  <a:pt x="2754" y="532"/>
                </a:lnTo>
                <a:lnTo>
                  <a:pt x="2758" y="538"/>
                </a:lnTo>
                <a:lnTo>
                  <a:pt x="2760" y="546"/>
                </a:lnTo>
                <a:lnTo>
                  <a:pt x="2760" y="554"/>
                </a:lnTo>
                <a:lnTo>
                  <a:pt x="2760" y="612"/>
                </a:lnTo>
                <a:close/>
                <a:moveTo>
                  <a:pt x="1756" y="1038"/>
                </a:moveTo>
                <a:lnTo>
                  <a:pt x="1756" y="556"/>
                </a:lnTo>
                <a:lnTo>
                  <a:pt x="1756" y="544"/>
                </a:lnTo>
                <a:lnTo>
                  <a:pt x="1758" y="528"/>
                </a:lnTo>
                <a:lnTo>
                  <a:pt x="1766" y="498"/>
                </a:lnTo>
                <a:lnTo>
                  <a:pt x="1778" y="470"/>
                </a:lnTo>
                <a:lnTo>
                  <a:pt x="1786" y="458"/>
                </a:lnTo>
                <a:lnTo>
                  <a:pt x="1794" y="446"/>
                </a:lnTo>
                <a:lnTo>
                  <a:pt x="1918" y="294"/>
                </a:lnTo>
                <a:lnTo>
                  <a:pt x="1918" y="244"/>
                </a:lnTo>
                <a:lnTo>
                  <a:pt x="1918" y="232"/>
                </a:lnTo>
                <a:lnTo>
                  <a:pt x="1914" y="220"/>
                </a:lnTo>
                <a:lnTo>
                  <a:pt x="1910" y="208"/>
                </a:lnTo>
                <a:lnTo>
                  <a:pt x="1904" y="198"/>
                </a:lnTo>
                <a:lnTo>
                  <a:pt x="1896" y="188"/>
                </a:lnTo>
                <a:lnTo>
                  <a:pt x="1888" y="178"/>
                </a:lnTo>
                <a:lnTo>
                  <a:pt x="1880" y="170"/>
                </a:lnTo>
                <a:lnTo>
                  <a:pt x="1870" y="164"/>
                </a:lnTo>
                <a:lnTo>
                  <a:pt x="1584" y="20"/>
                </a:lnTo>
                <a:lnTo>
                  <a:pt x="1562" y="12"/>
                </a:lnTo>
                <a:lnTo>
                  <a:pt x="1538" y="6"/>
                </a:lnTo>
                <a:lnTo>
                  <a:pt x="1510" y="0"/>
                </a:lnTo>
                <a:lnTo>
                  <a:pt x="1484" y="0"/>
                </a:lnTo>
                <a:lnTo>
                  <a:pt x="1448" y="2"/>
                </a:lnTo>
                <a:lnTo>
                  <a:pt x="1412" y="4"/>
                </a:lnTo>
                <a:lnTo>
                  <a:pt x="1378" y="8"/>
                </a:lnTo>
                <a:lnTo>
                  <a:pt x="1342" y="14"/>
                </a:lnTo>
                <a:lnTo>
                  <a:pt x="1270" y="30"/>
                </a:lnTo>
                <a:lnTo>
                  <a:pt x="1202" y="48"/>
                </a:lnTo>
                <a:lnTo>
                  <a:pt x="1134" y="70"/>
                </a:lnTo>
                <a:lnTo>
                  <a:pt x="1070" y="94"/>
                </a:lnTo>
                <a:lnTo>
                  <a:pt x="1010" y="122"/>
                </a:lnTo>
                <a:lnTo>
                  <a:pt x="954" y="150"/>
                </a:lnTo>
                <a:lnTo>
                  <a:pt x="944" y="156"/>
                </a:lnTo>
                <a:lnTo>
                  <a:pt x="936" y="162"/>
                </a:lnTo>
                <a:lnTo>
                  <a:pt x="928" y="170"/>
                </a:lnTo>
                <a:lnTo>
                  <a:pt x="922" y="178"/>
                </a:lnTo>
                <a:lnTo>
                  <a:pt x="918" y="188"/>
                </a:lnTo>
                <a:lnTo>
                  <a:pt x="914" y="198"/>
                </a:lnTo>
                <a:lnTo>
                  <a:pt x="910" y="218"/>
                </a:lnTo>
                <a:lnTo>
                  <a:pt x="1222" y="390"/>
                </a:lnTo>
                <a:lnTo>
                  <a:pt x="1234" y="398"/>
                </a:lnTo>
                <a:lnTo>
                  <a:pt x="1246" y="406"/>
                </a:lnTo>
                <a:lnTo>
                  <a:pt x="1256" y="418"/>
                </a:lnTo>
                <a:lnTo>
                  <a:pt x="1264" y="430"/>
                </a:lnTo>
                <a:lnTo>
                  <a:pt x="1272" y="442"/>
                </a:lnTo>
                <a:lnTo>
                  <a:pt x="1276" y="454"/>
                </a:lnTo>
                <a:lnTo>
                  <a:pt x="1280" y="468"/>
                </a:lnTo>
                <a:lnTo>
                  <a:pt x="1282" y="480"/>
                </a:lnTo>
                <a:lnTo>
                  <a:pt x="1282" y="488"/>
                </a:lnTo>
                <a:lnTo>
                  <a:pt x="1284" y="498"/>
                </a:lnTo>
                <a:lnTo>
                  <a:pt x="1288" y="506"/>
                </a:lnTo>
                <a:lnTo>
                  <a:pt x="1292" y="512"/>
                </a:lnTo>
                <a:lnTo>
                  <a:pt x="1304" y="526"/>
                </a:lnTo>
                <a:lnTo>
                  <a:pt x="1318" y="536"/>
                </a:lnTo>
                <a:lnTo>
                  <a:pt x="1382" y="578"/>
                </a:lnTo>
                <a:lnTo>
                  <a:pt x="1394" y="586"/>
                </a:lnTo>
                <a:lnTo>
                  <a:pt x="1404" y="596"/>
                </a:lnTo>
                <a:lnTo>
                  <a:pt x="1414" y="608"/>
                </a:lnTo>
                <a:lnTo>
                  <a:pt x="1422" y="622"/>
                </a:lnTo>
                <a:lnTo>
                  <a:pt x="1428" y="636"/>
                </a:lnTo>
                <a:lnTo>
                  <a:pt x="1434" y="650"/>
                </a:lnTo>
                <a:lnTo>
                  <a:pt x="1436" y="664"/>
                </a:lnTo>
                <a:lnTo>
                  <a:pt x="1438" y="678"/>
                </a:lnTo>
                <a:lnTo>
                  <a:pt x="1438" y="1140"/>
                </a:lnTo>
                <a:lnTo>
                  <a:pt x="1476" y="1136"/>
                </a:lnTo>
                <a:lnTo>
                  <a:pt x="1520" y="1130"/>
                </a:lnTo>
                <a:lnTo>
                  <a:pt x="1568" y="1120"/>
                </a:lnTo>
                <a:lnTo>
                  <a:pt x="1616" y="1108"/>
                </a:lnTo>
                <a:lnTo>
                  <a:pt x="1662" y="1092"/>
                </a:lnTo>
                <a:lnTo>
                  <a:pt x="1702" y="1076"/>
                </a:lnTo>
                <a:lnTo>
                  <a:pt x="1718" y="1066"/>
                </a:lnTo>
                <a:lnTo>
                  <a:pt x="1734" y="1058"/>
                </a:lnTo>
                <a:lnTo>
                  <a:pt x="1746" y="1048"/>
                </a:lnTo>
                <a:lnTo>
                  <a:pt x="1756" y="1038"/>
                </a:lnTo>
                <a:close/>
                <a:moveTo>
                  <a:pt x="1684" y="504"/>
                </a:moveTo>
                <a:lnTo>
                  <a:pt x="1684" y="504"/>
                </a:lnTo>
                <a:lnTo>
                  <a:pt x="1682" y="514"/>
                </a:lnTo>
                <a:lnTo>
                  <a:pt x="1680" y="524"/>
                </a:lnTo>
                <a:lnTo>
                  <a:pt x="1676" y="532"/>
                </a:lnTo>
                <a:lnTo>
                  <a:pt x="1670" y="540"/>
                </a:lnTo>
                <a:lnTo>
                  <a:pt x="1664" y="548"/>
                </a:lnTo>
                <a:lnTo>
                  <a:pt x="1658" y="554"/>
                </a:lnTo>
                <a:lnTo>
                  <a:pt x="1650" y="558"/>
                </a:lnTo>
                <a:lnTo>
                  <a:pt x="1642" y="562"/>
                </a:lnTo>
                <a:lnTo>
                  <a:pt x="1548" y="590"/>
                </a:lnTo>
                <a:lnTo>
                  <a:pt x="1540" y="592"/>
                </a:lnTo>
                <a:lnTo>
                  <a:pt x="1532" y="590"/>
                </a:lnTo>
                <a:lnTo>
                  <a:pt x="1524" y="588"/>
                </a:lnTo>
                <a:lnTo>
                  <a:pt x="1518" y="584"/>
                </a:lnTo>
                <a:lnTo>
                  <a:pt x="1512" y="580"/>
                </a:lnTo>
                <a:lnTo>
                  <a:pt x="1508" y="572"/>
                </a:lnTo>
                <a:lnTo>
                  <a:pt x="1506" y="564"/>
                </a:lnTo>
                <a:lnTo>
                  <a:pt x="1506" y="556"/>
                </a:lnTo>
                <a:lnTo>
                  <a:pt x="1506" y="406"/>
                </a:lnTo>
                <a:lnTo>
                  <a:pt x="1506" y="396"/>
                </a:lnTo>
                <a:lnTo>
                  <a:pt x="1508" y="388"/>
                </a:lnTo>
                <a:lnTo>
                  <a:pt x="1512" y="378"/>
                </a:lnTo>
                <a:lnTo>
                  <a:pt x="1518" y="370"/>
                </a:lnTo>
                <a:lnTo>
                  <a:pt x="1524" y="362"/>
                </a:lnTo>
                <a:lnTo>
                  <a:pt x="1532" y="356"/>
                </a:lnTo>
                <a:lnTo>
                  <a:pt x="1540" y="352"/>
                </a:lnTo>
                <a:lnTo>
                  <a:pt x="1548" y="348"/>
                </a:lnTo>
                <a:lnTo>
                  <a:pt x="1642" y="322"/>
                </a:lnTo>
                <a:lnTo>
                  <a:pt x="1650" y="320"/>
                </a:lnTo>
                <a:lnTo>
                  <a:pt x="1658" y="320"/>
                </a:lnTo>
                <a:lnTo>
                  <a:pt x="1664" y="322"/>
                </a:lnTo>
                <a:lnTo>
                  <a:pt x="1670" y="326"/>
                </a:lnTo>
                <a:lnTo>
                  <a:pt x="1676" y="332"/>
                </a:lnTo>
                <a:lnTo>
                  <a:pt x="1680" y="338"/>
                </a:lnTo>
                <a:lnTo>
                  <a:pt x="1682" y="346"/>
                </a:lnTo>
                <a:lnTo>
                  <a:pt x="1684" y="356"/>
                </a:lnTo>
                <a:lnTo>
                  <a:pt x="1684" y="504"/>
                </a:lnTo>
                <a:close/>
                <a:moveTo>
                  <a:pt x="816" y="832"/>
                </a:moveTo>
                <a:lnTo>
                  <a:pt x="816" y="1338"/>
                </a:lnTo>
                <a:lnTo>
                  <a:pt x="382" y="1476"/>
                </a:lnTo>
                <a:lnTo>
                  <a:pt x="370" y="1480"/>
                </a:lnTo>
                <a:lnTo>
                  <a:pt x="358" y="1480"/>
                </a:lnTo>
                <a:lnTo>
                  <a:pt x="346" y="1480"/>
                </a:lnTo>
                <a:lnTo>
                  <a:pt x="332" y="1480"/>
                </a:lnTo>
                <a:lnTo>
                  <a:pt x="320" y="1476"/>
                </a:lnTo>
                <a:lnTo>
                  <a:pt x="308" y="1472"/>
                </a:lnTo>
                <a:lnTo>
                  <a:pt x="296" y="1468"/>
                </a:lnTo>
                <a:lnTo>
                  <a:pt x="286" y="1462"/>
                </a:lnTo>
                <a:lnTo>
                  <a:pt x="44" y="1282"/>
                </a:lnTo>
                <a:lnTo>
                  <a:pt x="36" y="1274"/>
                </a:lnTo>
                <a:lnTo>
                  <a:pt x="26" y="1266"/>
                </a:lnTo>
                <a:lnTo>
                  <a:pt x="20" y="1256"/>
                </a:lnTo>
                <a:lnTo>
                  <a:pt x="12" y="1244"/>
                </a:lnTo>
                <a:lnTo>
                  <a:pt x="8" y="1232"/>
                </a:lnTo>
                <a:lnTo>
                  <a:pt x="4" y="1220"/>
                </a:lnTo>
                <a:lnTo>
                  <a:pt x="0" y="1208"/>
                </a:lnTo>
                <a:lnTo>
                  <a:pt x="0" y="1196"/>
                </a:lnTo>
                <a:lnTo>
                  <a:pt x="0" y="742"/>
                </a:lnTo>
                <a:lnTo>
                  <a:pt x="2" y="732"/>
                </a:lnTo>
                <a:lnTo>
                  <a:pt x="4" y="720"/>
                </a:lnTo>
                <a:lnTo>
                  <a:pt x="10" y="710"/>
                </a:lnTo>
                <a:lnTo>
                  <a:pt x="16" y="700"/>
                </a:lnTo>
                <a:lnTo>
                  <a:pt x="24" y="690"/>
                </a:lnTo>
                <a:lnTo>
                  <a:pt x="32" y="684"/>
                </a:lnTo>
                <a:lnTo>
                  <a:pt x="42" y="678"/>
                </a:lnTo>
                <a:lnTo>
                  <a:pt x="52" y="674"/>
                </a:lnTo>
                <a:lnTo>
                  <a:pt x="420" y="570"/>
                </a:lnTo>
                <a:lnTo>
                  <a:pt x="780" y="770"/>
                </a:lnTo>
                <a:lnTo>
                  <a:pt x="794" y="782"/>
                </a:lnTo>
                <a:lnTo>
                  <a:pt x="806" y="796"/>
                </a:lnTo>
                <a:lnTo>
                  <a:pt x="810" y="804"/>
                </a:lnTo>
                <a:lnTo>
                  <a:pt x="814" y="814"/>
                </a:lnTo>
                <a:lnTo>
                  <a:pt x="816" y="822"/>
                </a:lnTo>
                <a:lnTo>
                  <a:pt x="816" y="832"/>
                </a:lnTo>
                <a:close/>
                <a:moveTo>
                  <a:pt x="1396" y="678"/>
                </a:moveTo>
                <a:lnTo>
                  <a:pt x="1396" y="1152"/>
                </a:lnTo>
                <a:lnTo>
                  <a:pt x="858" y="1324"/>
                </a:lnTo>
                <a:lnTo>
                  <a:pt x="858" y="824"/>
                </a:lnTo>
                <a:lnTo>
                  <a:pt x="856" y="812"/>
                </a:lnTo>
                <a:lnTo>
                  <a:pt x="854" y="800"/>
                </a:lnTo>
                <a:lnTo>
                  <a:pt x="848" y="786"/>
                </a:lnTo>
                <a:lnTo>
                  <a:pt x="840" y="774"/>
                </a:lnTo>
                <a:lnTo>
                  <a:pt x="832" y="762"/>
                </a:lnTo>
                <a:lnTo>
                  <a:pt x="822" y="752"/>
                </a:lnTo>
                <a:lnTo>
                  <a:pt x="812" y="742"/>
                </a:lnTo>
                <a:lnTo>
                  <a:pt x="800" y="734"/>
                </a:lnTo>
                <a:lnTo>
                  <a:pt x="476" y="554"/>
                </a:lnTo>
                <a:lnTo>
                  <a:pt x="856" y="448"/>
                </a:lnTo>
                <a:lnTo>
                  <a:pt x="866" y="444"/>
                </a:lnTo>
                <a:lnTo>
                  <a:pt x="876" y="438"/>
                </a:lnTo>
                <a:lnTo>
                  <a:pt x="886" y="432"/>
                </a:lnTo>
                <a:lnTo>
                  <a:pt x="894" y="422"/>
                </a:lnTo>
                <a:lnTo>
                  <a:pt x="900" y="412"/>
                </a:lnTo>
                <a:lnTo>
                  <a:pt x="904" y="402"/>
                </a:lnTo>
                <a:lnTo>
                  <a:pt x="908" y="390"/>
                </a:lnTo>
                <a:lnTo>
                  <a:pt x="908" y="380"/>
                </a:lnTo>
                <a:lnTo>
                  <a:pt x="908" y="264"/>
                </a:lnTo>
                <a:lnTo>
                  <a:pt x="1204" y="426"/>
                </a:lnTo>
                <a:lnTo>
                  <a:pt x="1210" y="430"/>
                </a:lnTo>
                <a:lnTo>
                  <a:pt x="1218" y="436"/>
                </a:lnTo>
                <a:lnTo>
                  <a:pt x="1230" y="450"/>
                </a:lnTo>
                <a:lnTo>
                  <a:pt x="1238" y="466"/>
                </a:lnTo>
                <a:lnTo>
                  <a:pt x="1240" y="480"/>
                </a:lnTo>
                <a:lnTo>
                  <a:pt x="1242" y="492"/>
                </a:lnTo>
                <a:lnTo>
                  <a:pt x="1246" y="506"/>
                </a:lnTo>
                <a:lnTo>
                  <a:pt x="1250" y="518"/>
                </a:lnTo>
                <a:lnTo>
                  <a:pt x="1258" y="532"/>
                </a:lnTo>
                <a:lnTo>
                  <a:pt x="1266" y="544"/>
                </a:lnTo>
                <a:lnTo>
                  <a:pt x="1274" y="554"/>
                </a:lnTo>
                <a:lnTo>
                  <a:pt x="1284" y="564"/>
                </a:lnTo>
                <a:lnTo>
                  <a:pt x="1296" y="572"/>
                </a:lnTo>
                <a:lnTo>
                  <a:pt x="1360" y="612"/>
                </a:lnTo>
                <a:lnTo>
                  <a:pt x="1368" y="618"/>
                </a:lnTo>
                <a:lnTo>
                  <a:pt x="1374" y="624"/>
                </a:lnTo>
                <a:lnTo>
                  <a:pt x="1386" y="640"/>
                </a:lnTo>
                <a:lnTo>
                  <a:pt x="1394" y="660"/>
                </a:lnTo>
                <a:lnTo>
                  <a:pt x="1396" y="670"/>
                </a:lnTo>
                <a:lnTo>
                  <a:pt x="1396" y="67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7" name="TextBox 19"/>
          <p:cNvSpPr txBox="1">
            <a:spLocks noChangeArrowheads="1"/>
          </p:cNvSpPr>
          <p:nvPr/>
        </p:nvSpPr>
        <p:spPr bwMode="auto">
          <a:xfrm>
            <a:off x="5399088" y="4638675"/>
            <a:ext cx="2232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Сотрудники </a:t>
            </a:r>
            <a:r>
              <a:rPr lang="en-US" sz="1000" dirty="0"/>
              <a:t>Xerox </a:t>
            </a:r>
            <a:r>
              <a:rPr lang="ru-RU" sz="1000" dirty="0"/>
              <a:t>консультируют вашу сегодняшнюю типографию по использованию специальных материалов </a:t>
            </a:r>
            <a:r>
              <a:rPr lang="en-US" sz="1000" dirty="0"/>
              <a:t>Xerox </a:t>
            </a:r>
            <a:r>
              <a:rPr lang="ru-RU" sz="1000" dirty="0"/>
              <a:t>или передают ваш заказ в одну из типографий, которая уже выполняет похожие задачи на специальных материалах </a:t>
            </a:r>
            <a:r>
              <a:rPr lang="en-US" sz="1000" dirty="0"/>
              <a:t>Xerox</a:t>
            </a:r>
            <a:endParaRPr lang="ru-RU" sz="1000" dirty="0"/>
          </a:p>
        </p:txBody>
      </p:sp>
      <p:sp>
        <p:nvSpPr>
          <p:cNvPr id="47118" name="Freeform 43"/>
          <p:cNvSpPr>
            <a:spLocks noChangeAspect="1" noEditPoints="1"/>
          </p:cNvSpPr>
          <p:nvPr/>
        </p:nvSpPr>
        <p:spPr bwMode="auto">
          <a:xfrm>
            <a:off x="3814763" y="4251325"/>
            <a:ext cx="242887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9" name="TextBox 21"/>
          <p:cNvSpPr txBox="1">
            <a:spLocks noChangeArrowheads="1"/>
          </p:cNvSpPr>
          <p:nvPr/>
        </p:nvSpPr>
        <p:spPr bwMode="auto">
          <a:xfrm>
            <a:off x="4102100" y="4038600"/>
            <a:ext cx="1512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47120" name="TextBox 28"/>
          <p:cNvSpPr txBox="1">
            <a:spLocks noChangeArrowheads="1"/>
          </p:cNvSpPr>
          <p:nvPr/>
        </p:nvSpPr>
        <p:spPr bwMode="auto">
          <a:xfrm>
            <a:off x="7488238" y="4638675"/>
            <a:ext cx="165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продолжаете работать с типографией, получая готовый продукт отличного качества</a:t>
            </a:r>
          </a:p>
        </p:txBody>
      </p:sp>
      <p:sp>
        <p:nvSpPr>
          <p:cNvPr id="47121" name="Rounded Rectangle 31"/>
          <p:cNvSpPr>
            <a:spLocks noChangeArrowheads="1"/>
          </p:cNvSpPr>
          <p:nvPr/>
        </p:nvSpPr>
        <p:spPr bwMode="auto">
          <a:xfrm>
            <a:off x="3598863" y="4027488"/>
            <a:ext cx="5400675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22" name="Rounded Rectangle 34"/>
          <p:cNvSpPr>
            <a:spLocks noChangeArrowheads="1"/>
          </p:cNvSpPr>
          <p:nvPr/>
        </p:nvSpPr>
        <p:spPr bwMode="auto">
          <a:xfrm>
            <a:off x="3598863" y="403701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23" name="Freeform 367"/>
          <p:cNvSpPr>
            <a:spLocks noChangeAspect="1" noEditPoints="1"/>
          </p:cNvSpPr>
          <p:nvPr/>
        </p:nvSpPr>
        <p:spPr bwMode="auto">
          <a:xfrm>
            <a:off x="6048375" y="1941513"/>
            <a:ext cx="585788" cy="539750"/>
          </a:xfrm>
          <a:custGeom>
            <a:avLst/>
            <a:gdLst>
              <a:gd name="T0" fmla="*/ 2147483647 w 2880"/>
              <a:gd name="T1" fmla="*/ 2147483647 h 2656"/>
              <a:gd name="T2" fmla="*/ 2147483647 w 2880"/>
              <a:gd name="T3" fmla="*/ 2147483647 h 2656"/>
              <a:gd name="T4" fmla="*/ 2147483647 w 2880"/>
              <a:gd name="T5" fmla="*/ 2147483647 h 2656"/>
              <a:gd name="T6" fmla="*/ 2147483647 w 2880"/>
              <a:gd name="T7" fmla="*/ 2147483647 h 2656"/>
              <a:gd name="T8" fmla="*/ 2147483647 w 2880"/>
              <a:gd name="T9" fmla="*/ 2147483647 h 2656"/>
              <a:gd name="T10" fmla="*/ 2147483647 w 2880"/>
              <a:gd name="T11" fmla="*/ 2147483647 h 2656"/>
              <a:gd name="T12" fmla="*/ 2147483647 w 2880"/>
              <a:gd name="T13" fmla="*/ 2147483647 h 2656"/>
              <a:gd name="T14" fmla="*/ 2147483647 w 2880"/>
              <a:gd name="T15" fmla="*/ 2147483647 h 2656"/>
              <a:gd name="T16" fmla="*/ 2147483647 w 2880"/>
              <a:gd name="T17" fmla="*/ 2147483647 h 2656"/>
              <a:gd name="T18" fmla="*/ 2147483647 w 2880"/>
              <a:gd name="T19" fmla="*/ 2147483647 h 2656"/>
              <a:gd name="T20" fmla="*/ 2147483647 w 2880"/>
              <a:gd name="T21" fmla="*/ 2147483647 h 2656"/>
              <a:gd name="T22" fmla="*/ 2147483647 w 2880"/>
              <a:gd name="T23" fmla="*/ 2147483647 h 2656"/>
              <a:gd name="T24" fmla="*/ 2147483647 w 2880"/>
              <a:gd name="T25" fmla="*/ 2147483647 h 2656"/>
              <a:gd name="T26" fmla="*/ 2147483647 w 2880"/>
              <a:gd name="T27" fmla="*/ 2147483647 h 2656"/>
              <a:gd name="T28" fmla="*/ 2147483647 w 2880"/>
              <a:gd name="T29" fmla="*/ 2147483647 h 2656"/>
              <a:gd name="T30" fmla="*/ 2147483647 w 2880"/>
              <a:gd name="T31" fmla="*/ 2147483647 h 2656"/>
              <a:gd name="T32" fmla="*/ 2147483647 w 2880"/>
              <a:gd name="T33" fmla="*/ 2147483647 h 2656"/>
              <a:gd name="T34" fmla="*/ 2147483647 w 2880"/>
              <a:gd name="T35" fmla="*/ 2147483647 h 2656"/>
              <a:gd name="T36" fmla="*/ 2147483647 w 2880"/>
              <a:gd name="T37" fmla="*/ 2147483647 h 2656"/>
              <a:gd name="T38" fmla="*/ 2147483647 w 2880"/>
              <a:gd name="T39" fmla="*/ 2147483647 h 2656"/>
              <a:gd name="T40" fmla="*/ 0 w 2880"/>
              <a:gd name="T41" fmla="*/ 2147483647 h 2656"/>
              <a:gd name="T42" fmla="*/ 0 w 2880"/>
              <a:gd name="T43" fmla="*/ 2147483647 h 2656"/>
              <a:gd name="T44" fmla="*/ 2147483647 w 2880"/>
              <a:gd name="T45" fmla="*/ 2147483647 h 2656"/>
              <a:gd name="T46" fmla="*/ 2147483647 w 2880"/>
              <a:gd name="T47" fmla="*/ 2147483647 h 2656"/>
              <a:gd name="T48" fmla="*/ 2147483647 w 2880"/>
              <a:gd name="T49" fmla="*/ 2147483647 h 2656"/>
              <a:gd name="T50" fmla="*/ 2147483647 w 2880"/>
              <a:gd name="T51" fmla="*/ 2147483647 h 2656"/>
              <a:gd name="T52" fmla="*/ 2147483647 w 2880"/>
              <a:gd name="T53" fmla="*/ 2147483647 h 2656"/>
              <a:gd name="T54" fmla="*/ 2147483647 w 2880"/>
              <a:gd name="T55" fmla="*/ 2147483647 h 2656"/>
              <a:gd name="T56" fmla="*/ 2147483647 w 2880"/>
              <a:gd name="T57" fmla="*/ 2147483647 h 2656"/>
              <a:gd name="T58" fmla="*/ 2147483647 w 2880"/>
              <a:gd name="T59" fmla="*/ 2147483647 h 2656"/>
              <a:gd name="T60" fmla="*/ 2147483647 w 2880"/>
              <a:gd name="T61" fmla="*/ 2147483647 h 2656"/>
              <a:gd name="T62" fmla="*/ 2147483647 w 2880"/>
              <a:gd name="T63" fmla="*/ 2147483647 h 2656"/>
              <a:gd name="T64" fmla="*/ 2147483647 w 2880"/>
              <a:gd name="T65" fmla="*/ 2147483647 h 2656"/>
              <a:gd name="T66" fmla="*/ 2147483647 w 2880"/>
              <a:gd name="T67" fmla="*/ 2147483647 h 2656"/>
              <a:gd name="T68" fmla="*/ 2147483647 w 2880"/>
              <a:gd name="T69" fmla="*/ 2147483647 h 2656"/>
              <a:gd name="T70" fmla="*/ 2147483647 w 2880"/>
              <a:gd name="T71" fmla="*/ 2147483647 h 2656"/>
              <a:gd name="T72" fmla="*/ 2147483647 w 2880"/>
              <a:gd name="T73" fmla="*/ 2147483647 h 2656"/>
              <a:gd name="T74" fmla="*/ 2147483647 w 2880"/>
              <a:gd name="T75" fmla="*/ 2147483647 h 2656"/>
              <a:gd name="T76" fmla="*/ 2147483647 w 2880"/>
              <a:gd name="T77" fmla="*/ 2147483647 h 2656"/>
              <a:gd name="T78" fmla="*/ 2147483647 w 2880"/>
              <a:gd name="T79" fmla="*/ 2147483647 h 2656"/>
              <a:gd name="T80" fmla="*/ 2147483647 w 2880"/>
              <a:gd name="T81" fmla="*/ 2147483647 h 2656"/>
              <a:gd name="T82" fmla="*/ 2147483647 w 2880"/>
              <a:gd name="T83" fmla="*/ 2147483647 h 2656"/>
              <a:gd name="T84" fmla="*/ 2147483647 w 2880"/>
              <a:gd name="T85" fmla="*/ 2147483647 h 2656"/>
              <a:gd name="T86" fmla="*/ 2147483647 w 2880"/>
              <a:gd name="T87" fmla="*/ 2147483647 h 2656"/>
              <a:gd name="T88" fmla="*/ 2147483647 w 2880"/>
              <a:gd name="T89" fmla="*/ 2147483647 h 2656"/>
              <a:gd name="T90" fmla="*/ 2147483647 w 2880"/>
              <a:gd name="T91" fmla="*/ 2147483647 h 2656"/>
              <a:gd name="T92" fmla="*/ 2147483647 w 2880"/>
              <a:gd name="T93" fmla="*/ 2147483647 h 2656"/>
              <a:gd name="T94" fmla="*/ 2147483647 w 2880"/>
              <a:gd name="T95" fmla="*/ 2147483647 h 2656"/>
              <a:gd name="T96" fmla="*/ 2147483647 w 2880"/>
              <a:gd name="T97" fmla="*/ 2147483647 h 2656"/>
              <a:gd name="T98" fmla="*/ 2147483647 w 2880"/>
              <a:gd name="T99" fmla="*/ 2147483647 h 2656"/>
              <a:gd name="T100" fmla="*/ 2147483647 w 2880"/>
              <a:gd name="T101" fmla="*/ 2147483647 h 2656"/>
              <a:gd name="T102" fmla="*/ 2147483647 w 2880"/>
              <a:gd name="T103" fmla="*/ 2147483647 h 2656"/>
              <a:gd name="T104" fmla="*/ 2147483647 w 2880"/>
              <a:gd name="T105" fmla="*/ 2147483647 h 2656"/>
              <a:gd name="T106" fmla="*/ 2147483647 w 2880"/>
              <a:gd name="T107" fmla="*/ 2147483647 h 26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80"/>
              <a:gd name="T163" fmla="*/ 0 h 2656"/>
              <a:gd name="T164" fmla="*/ 2880 w 2880"/>
              <a:gd name="T165" fmla="*/ 2656 h 26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80" h="2656">
                <a:moveTo>
                  <a:pt x="2880" y="1860"/>
                </a:moveTo>
                <a:lnTo>
                  <a:pt x="2880" y="876"/>
                </a:lnTo>
                <a:lnTo>
                  <a:pt x="2880" y="872"/>
                </a:lnTo>
                <a:lnTo>
                  <a:pt x="2878" y="860"/>
                </a:lnTo>
                <a:lnTo>
                  <a:pt x="2874" y="842"/>
                </a:lnTo>
                <a:lnTo>
                  <a:pt x="2866" y="818"/>
                </a:lnTo>
                <a:lnTo>
                  <a:pt x="2858" y="806"/>
                </a:lnTo>
                <a:lnTo>
                  <a:pt x="2850" y="792"/>
                </a:lnTo>
                <a:lnTo>
                  <a:pt x="2840" y="778"/>
                </a:lnTo>
                <a:lnTo>
                  <a:pt x="2826" y="766"/>
                </a:lnTo>
                <a:lnTo>
                  <a:pt x="2812" y="752"/>
                </a:lnTo>
                <a:lnTo>
                  <a:pt x="2794" y="740"/>
                </a:lnTo>
                <a:lnTo>
                  <a:pt x="2774" y="728"/>
                </a:lnTo>
                <a:lnTo>
                  <a:pt x="2750" y="716"/>
                </a:lnTo>
                <a:lnTo>
                  <a:pt x="2616" y="662"/>
                </a:lnTo>
                <a:lnTo>
                  <a:pt x="2430" y="590"/>
                </a:lnTo>
                <a:lnTo>
                  <a:pt x="2026" y="432"/>
                </a:lnTo>
                <a:lnTo>
                  <a:pt x="2002" y="382"/>
                </a:lnTo>
                <a:lnTo>
                  <a:pt x="1986" y="356"/>
                </a:lnTo>
                <a:lnTo>
                  <a:pt x="1970" y="328"/>
                </a:lnTo>
                <a:lnTo>
                  <a:pt x="1952" y="300"/>
                </a:lnTo>
                <a:lnTo>
                  <a:pt x="1930" y="272"/>
                </a:lnTo>
                <a:lnTo>
                  <a:pt x="1908" y="242"/>
                </a:lnTo>
                <a:lnTo>
                  <a:pt x="1882" y="212"/>
                </a:lnTo>
                <a:lnTo>
                  <a:pt x="1854" y="184"/>
                </a:lnTo>
                <a:lnTo>
                  <a:pt x="1824" y="156"/>
                </a:lnTo>
                <a:lnTo>
                  <a:pt x="1792" y="126"/>
                </a:lnTo>
                <a:lnTo>
                  <a:pt x="1756" y="100"/>
                </a:lnTo>
                <a:lnTo>
                  <a:pt x="1718" y="72"/>
                </a:lnTo>
                <a:lnTo>
                  <a:pt x="1676" y="48"/>
                </a:lnTo>
                <a:lnTo>
                  <a:pt x="1632" y="24"/>
                </a:lnTo>
                <a:lnTo>
                  <a:pt x="1584" y="0"/>
                </a:lnTo>
                <a:lnTo>
                  <a:pt x="496" y="226"/>
                </a:lnTo>
                <a:lnTo>
                  <a:pt x="536" y="246"/>
                </a:lnTo>
                <a:lnTo>
                  <a:pt x="580" y="270"/>
                </a:lnTo>
                <a:lnTo>
                  <a:pt x="636" y="306"/>
                </a:lnTo>
                <a:lnTo>
                  <a:pt x="698" y="350"/>
                </a:lnTo>
                <a:lnTo>
                  <a:pt x="732" y="374"/>
                </a:lnTo>
                <a:lnTo>
                  <a:pt x="766" y="402"/>
                </a:lnTo>
                <a:lnTo>
                  <a:pt x="798" y="432"/>
                </a:lnTo>
                <a:lnTo>
                  <a:pt x="832" y="462"/>
                </a:lnTo>
                <a:lnTo>
                  <a:pt x="864" y="496"/>
                </a:lnTo>
                <a:lnTo>
                  <a:pt x="896" y="532"/>
                </a:lnTo>
                <a:lnTo>
                  <a:pt x="254" y="674"/>
                </a:lnTo>
                <a:lnTo>
                  <a:pt x="242" y="678"/>
                </a:lnTo>
                <a:lnTo>
                  <a:pt x="214" y="686"/>
                </a:lnTo>
                <a:lnTo>
                  <a:pt x="174" y="702"/>
                </a:lnTo>
                <a:lnTo>
                  <a:pt x="150" y="710"/>
                </a:lnTo>
                <a:lnTo>
                  <a:pt x="126" y="722"/>
                </a:lnTo>
                <a:lnTo>
                  <a:pt x="104" y="736"/>
                </a:lnTo>
                <a:lnTo>
                  <a:pt x="80" y="750"/>
                </a:lnTo>
                <a:lnTo>
                  <a:pt x="58" y="766"/>
                </a:lnTo>
                <a:lnTo>
                  <a:pt x="40" y="784"/>
                </a:lnTo>
                <a:lnTo>
                  <a:pt x="24" y="804"/>
                </a:lnTo>
                <a:lnTo>
                  <a:pt x="12" y="824"/>
                </a:lnTo>
                <a:lnTo>
                  <a:pt x="6" y="836"/>
                </a:lnTo>
                <a:lnTo>
                  <a:pt x="4" y="848"/>
                </a:lnTo>
                <a:lnTo>
                  <a:pt x="0" y="860"/>
                </a:lnTo>
                <a:lnTo>
                  <a:pt x="0" y="872"/>
                </a:lnTo>
                <a:lnTo>
                  <a:pt x="0" y="1746"/>
                </a:lnTo>
                <a:lnTo>
                  <a:pt x="0" y="1756"/>
                </a:lnTo>
                <a:lnTo>
                  <a:pt x="2" y="1766"/>
                </a:lnTo>
                <a:lnTo>
                  <a:pt x="6" y="1782"/>
                </a:lnTo>
                <a:lnTo>
                  <a:pt x="14" y="1800"/>
                </a:lnTo>
                <a:lnTo>
                  <a:pt x="26" y="1820"/>
                </a:lnTo>
                <a:lnTo>
                  <a:pt x="44" y="1844"/>
                </a:lnTo>
                <a:lnTo>
                  <a:pt x="68" y="1870"/>
                </a:lnTo>
                <a:lnTo>
                  <a:pt x="178" y="1972"/>
                </a:lnTo>
                <a:lnTo>
                  <a:pt x="308" y="2090"/>
                </a:lnTo>
                <a:lnTo>
                  <a:pt x="592" y="2342"/>
                </a:lnTo>
                <a:lnTo>
                  <a:pt x="830" y="2548"/>
                </a:lnTo>
                <a:lnTo>
                  <a:pt x="928" y="2634"/>
                </a:lnTo>
                <a:lnTo>
                  <a:pt x="930" y="2636"/>
                </a:lnTo>
                <a:lnTo>
                  <a:pt x="938" y="2642"/>
                </a:lnTo>
                <a:lnTo>
                  <a:pt x="952" y="2648"/>
                </a:lnTo>
                <a:lnTo>
                  <a:pt x="970" y="2654"/>
                </a:lnTo>
                <a:lnTo>
                  <a:pt x="982" y="2656"/>
                </a:lnTo>
                <a:lnTo>
                  <a:pt x="996" y="2656"/>
                </a:lnTo>
                <a:lnTo>
                  <a:pt x="1012" y="2654"/>
                </a:lnTo>
                <a:lnTo>
                  <a:pt x="1030" y="2652"/>
                </a:lnTo>
                <a:lnTo>
                  <a:pt x="1050" y="2648"/>
                </a:lnTo>
                <a:lnTo>
                  <a:pt x="1072" y="2640"/>
                </a:lnTo>
                <a:lnTo>
                  <a:pt x="1096" y="2632"/>
                </a:lnTo>
                <a:lnTo>
                  <a:pt x="1122" y="2620"/>
                </a:lnTo>
                <a:lnTo>
                  <a:pt x="1462" y="2472"/>
                </a:lnTo>
                <a:lnTo>
                  <a:pt x="1462" y="1924"/>
                </a:lnTo>
                <a:lnTo>
                  <a:pt x="2730" y="1460"/>
                </a:lnTo>
                <a:lnTo>
                  <a:pt x="2730" y="1926"/>
                </a:lnTo>
                <a:lnTo>
                  <a:pt x="2880" y="1860"/>
                </a:lnTo>
                <a:close/>
                <a:moveTo>
                  <a:pt x="1174" y="1210"/>
                </a:moveTo>
                <a:lnTo>
                  <a:pt x="1174" y="1210"/>
                </a:lnTo>
                <a:lnTo>
                  <a:pt x="1170" y="1192"/>
                </a:lnTo>
                <a:lnTo>
                  <a:pt x="1162" y="1174"/>
                </a:lnTo>
                <a:lnTo>
                  <a:pt x="1152" y="1154"/>
                </a:lnTo>
                <a:lnTo>
                  <a:pt x="1142" y="1134"/>
                </a:lnTo>
                <a:lnTo>
                  <a:pt x="1128" y="1114"/>
                </a:lnTo>
                <a:lnTo>
                  <a:pt x="1114" y="1094"/>
                </a:lnTo>
                <a:lnTo>
                  <a:pt x="1082" y="1054"/>
                </a:lnTo>
                <a:lnTo>
                  <a:pt x="1042" y="1012"/>
                </a:lnTo>
                <a:lnTo>
                  <a:pt x="1000" y="974"/>
                </a:lnTo>
                <a:lnTo>
                  <a:pt x="954" y="934"/>
                </a:lnTo>
                <a:lnTo>
                  <a:pt x="904" y="898"/>
                </a:lnTo>
                <a:lnTo>
                  <a:pt x="852" y="864"/>
                </a:lnTo>
                <a:lnTo>
                  <a:pt x="800" y="832"/>
                </a:lnTo>
                <a:lnTo>
                  <a:pt x="746" y="806"/>
                </a:lnTo>
                <a:lnTo>
                  <a:pt x="694" y="782"/>
                </a:lnTo>
                <a:lnTo>
                  <a:pt x="640" y="764"/>
                </a:lnTo>
                <a:lnTo>
                  <a:pt x="616" y="756"/>
                </a:lnTo>
                <a:lnTo>
                  <a:pt x="590" y="750"/>
                </a:lnTo>
                <a:lnTo>
                  <a:pt x="566" y="746"/>
                </a:lnTo>
                <a:lnTo>
                  <a:pt x="542" y="742"/>
                </a:lnTo>
                <a:lnTo>
                  <a:pt x="520" y="740"/>
                </a:lnTo>
                <a:lnTo>
                  <a:pt x="498" y="740"/>
                </a:lnTo>
                <a:lnTo>
                  <a:pt x="966" y="632"/>
                </a:lnTo>
                <a:lnTo>
                  <a:pt x="994" y="682"/>
                </a:lnTo>
                <a:lnTo>
                  <a:pt x="1004" y="708"/>
                </a:lnTo>
                <a:lnTo>
                  <a:pt x="1014" y="732"/>
                </a:lnTo>
                <a:lnTo>
                  <a:pt x="1022" y="758"/>
                </a:lnTo>
                <a:lnTo>
                  <a:pt x="1028" y="786"/>
                </a:lnTo>
                <a:lnTo>
                  <a:pt x="1032" y="814"/>
                </a:lnTo>
                <a:lnTo>
                  <a:pt x="1036" y="844"/>
                </a:lnTo>
                <a:lnTo>
                  <a:pt x="2070" y="566"/>
                </a:lnTo>
                <a:lnTo>
                  <a:pt x="2068" y="552"/>
                </a:lnTo>
                <a:lnTo>
                  <a:pt x="2058" y="516"/>
                </a:lnTo>
                <a:lnTo>
                  <a:pt x="2124" y="544"/>
                </a:lnTo>
                <a:lnTo>
                  <a:pt x="2190" y="578"/>
                </a:lnTo>
                <a:lnTo>
                  <a:pt x="2222" y="596"/>
                </a:lnTo>
                <a:lnTo>
                  <a:pt x="2252" y="614"/>
                </a:lnTo>
                <a:lnTo>
                  <a:pt x="2284" y="634"/>
                </a:lnTo>
                <a:lnTo>
                  <a:pt x="2312" y="654"/>
                </a:lnTo>
                <a:lnTo>
                  <a:pt x="2340" y="676"/>
                </a:lnTo>
                <a:lnTo>
                  <a:pt x="2366" y="698"/>
                </a:lnTo>
                <a:lnTo>
                  <a:pt x="2390" y="720"/>
                </a:lnTo>
                <a:lnTo>
                  <a:pt x="2412" y="744"/>
                </a:lnTo>
                <a:lnTo>
                  <a:pt x="2430" y="768"/>
                </a:lnTo>
                <a:lnTo>
                  <a:pt x="2448" y="794"/>
                </a:lnTo>
                <a:lnTo>
                  <a:pt x="2462" y="818"/>
                </a:lnTo>
                <a:lnTo>
                  <a:pt x="2472" y="844"/>
                </a:lnTo>
                <a:lnTo>
                  <a:pt x="1836" y="1024"/>
                </a:lnTo>
                <a:lnTo>
                  <a:pt x="1390" y="1148"/>
                </a:lnTo>
                <a:lnTo>
                  <a:pt x="1174" y="1210"/>
                </a:lnTo>
                <a:close/>
                <a:moveTo>
                  <a:pt x="1612" y="2410"/>
                </a:moveTo>
                <a:lnTo>
                  <a:pt x="1612" y="1998"/>
                </a:lnTo>
                <a:lnTo>
                  <a:pt x="2632" y="1614"/>
                </a:lnTo>
                <a:lnTo>
                  <a:pt x="2632" y="1968"/>
                </a:lnTo>
                <a:lnTo>
                  <a:pt x="1612" y="241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4" name="Freeform 15"/>
          <p:cNvSpPr>
            <a:spLocks noChangeAspect="1"/>
          </p:cNvSpPr>
          <p:nvPr/>
        </p:nvSpPr>
        <p:spPr bwMode="auto">
          <a:xfrm>
            <a:off x="3840163" y="3440113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5" name="TextBox 25"/>
          <p:cNvSpPr txBox="1">
            <a:spLocks noChangeArrowheads="1"/>
          </p:cNvSpPr>
          <p:nvPr/>
        </p:nvSpPr>
        <p:spPr bwMode="auto">
          <a:xfrm>
            <a:off x="4103688" y="3262313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47126" name="TextBox 26"/>
          <p:cNvSpPr txBox="1">
            <a:spLocks noChangeArrowheads="1"/>
          </p:cNvSpPr>
          <p:nvPr/>
        </p:nvSpPr>
        <p:spPr bwMode="auto">
          <a:xfrm>
            <a:off x="5400675" y="2489200"/>
            <a:ext cx="201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консультируют вас по использованию специальных материалов</a:t>
            </a:r>
            <a:r>
              <a:rPr lang="en-US" sz="1000"/>
              <a:t> Xerox</a:t>
            </a:r>
            <a:r>
              <a:rPr lang="ru-RU" sz="1000"/>
              <a:t> на вашем существующем оборудовании</a:t>
            </a:r>
          </a:p>
        </p:txBody>
      </p:sp>
      <p:sp>
        <p:nvSpPr>
          <p:cNvPr id="47127" name="Freeform 61"/>
          <p:cNvSpPr>
            <a:spLocks noChangeAspect="1" noEditPoints="1"/>
          </p:cNvSpPr>
          <p:nvPr/>
        </p:nvSpPr>
        <p:spPr bwMode="auto">
          <a:xfrm>
            <a:off x="7788275" y="1941513"/>
            <a:ext cx="636588" cy="539750"/>
          </a:xfrm>
          <a:custGeom>
            <a:avLst/>
            <a:gdLst>
              <a:gd name="T0" fmla="*/ 2147483647 w 2880"/>
              <a:gd name="T1" fmla="*/ 2147483647 h 2448"/>
              <a:gd name="T2" fmla="*/ 2147483647 w 2880"/>
              <a:gd name="T3" fmla="*/ 2147483647 h 2448"/>
              <a:gd name="T4" fmla="*/ 2147483647 w 2880"/>
              <a:gd name="T5" fmla="*/ 2147483647 h 2448"/>
              <a:gd name="T6" fmla="*/ 2147483647 w 2880"/>
              <a:gd name="T7" fmla="*/ 2147483647 h 2448"/>
              <a:gd name="T8" fmla="*/ 2147483647 w 2880"/>
              <a:gd name="T9" fmla="*/ 2147483647 h 2448"/>
              <a:gd name="T10" fmla="*/ 2147483647 w 2880"/>
              <a:gd name="T11" fmla="*/ 2147483647 h 2448"/>
              <a:gd name="T12" fmla="*/ 2147483647 w 2880"/>
              <a:gd name="T13" fmla="*/ 2147483647 h 2448"/>
              <a:gd name="T14" fmla="*/ 2147483647 w 2880"/>
              <a:gd name="T15" fmla="*/ 2147483647 h 2448"/>
              <a:gd name="T16" fmla="*/ 2147483647 w 2880"/>
              <a:gd name="T17" fmla="*/ 2147483647 h 2448"/>
              <a:gd name="T18" fmla="*/ 2147483647 w 2880"/>
              <a:gd name="T19" fmla="*/ 2147483647 h 2448"/>
              <a:gd name="T20" fmla="*/ 2147483647 w 2880"/>
              <a:gd name="T21" fmla="*/ 2147483647 h 2448"/>
              <a:gd name="T22" fmla="*/ 2147483647 w 2880"/>
              <a:gd name="T23" fmla="*/ 0 h 2448"/>
              <a:gd name="T24" fmla="*/ 2147483647 w 2880"/>
              <a:gd name="T25" fmla="*/ 2147483647 h 2448"/>
              <a:gd name="T26" fmla="*/ 2147483647 w 2880"/>
              <a:gd name="T27" fmla="*/ 2147483647 h 2448"/>
              <a:gd name="T28" fmla="*/ 2147483647 w 2880"/>
              <a:gd name="T29" fmla="*/ 2147483647 h 2448"/>
              <a:gd name="T30" fmla="*/ 2147483647 w 2880"/>
              <a:gd name="T31" fmla="*/ 2147483647 h 2448"/>
              <a:gd name="T32" fmla="*/ 0 w 2880"/>
              <a:gd name="T33" fmla="*/ 2147483647 h 2448"/>
              <a:gd name="T34" fmla="*/ 2147483647 w 2880"/>
              <a:gd name="T35" fmla="*/ 2147483647 h 2448"/>
              <a:gd name="T36" fmla="*/ 2147483647 w 2880"/>
              <a:gd name="T37" fmla="*/ 2147483647 h 2448"/>
              <a:gd name="T38" fmla="*/ 2147483647 w 2880"/>
              <a:gd name="T39" fmla="*/ 2147483647 h 2448"/>
              <a:gd name="T40" fmla="*/ 2147483647 w 2880"/>
              <a:gd name="T41" fmla="*/ 2147483647 h 2448"/>
              <a:gd name="T42" fmla="*/ 2147483647 w 2880"/>
              <a:gd name="T43" fmla="*/ 2147483647 h 2448"/>
              <a:gd name="T44" fmla="*/ 2147483647 w 2880"/>
              <a:gd name="T45" fmla="*/ 2147483647 h 2448"/>
              <a:gd name="T46" fmla="*/ 2147483647 w 2880"/>
              <a:gd name="T47" fmla="*/ 2147483647 h 2448"/>
              <a:gd name="T48" fmla="*/ 2147483647 w 2880"/>
              <a:gd name="T49" fmla="*/ 2147483647 h 2448"/>
              <a:gd name="T50" fmla="*/ 2147483647 w 2880"/>
              <a:gd name="T51" fmla="*/ 2147483647 h 2448"/>
              <a:gd name="T52" fmla="*/ 2147483647 w 2880"/>
              <a:gd name="T53" fmla="*/ 2147483647 h 2448"/>
              <a:gd name="T54" fmla="*/ 2147483647 w 2880"/>
              <a:gd name="T55" fmla="*/ 2147483647 h 2448"/>
              <a:gd name="T56" fmla="*/ 2147483647 w 2880"/>
              <a:gd name="T57" fmla="*/ 2147483647 h 2448"/>
              <a:gd name="T58" fmla="*/ 2147483647 w 2880"/>
              <a:gd name="T59" fmla="*/ 2147483647 h 2448"/>
              <a:gd name="T60" fmla="*/ 2147483647 w 2880"/>
              <a:gd name="T61" fmla="*/ 2147483647 h 2448"/>
              <a:gd name="T62" fmla="*/ 2147483647 w 2880"/>
              <a:gd name="T63" fmla="*/ 2147483647 h 2448"/>
              <a:gd name="T64" fmla="*/ 2147483647 w 2880"/>
              <a:gd name="T65" fmla="*/ 2147483647 h 2448"/>
              <a:gd name="T66" fmla="*/ 2147483647 w 2880"/>
              <a:gd name="T67" fmla="*/ 2147483647 h 2448"/>
              <a:gd name="T68" fmla="*/ 2147483647 w 2880"/>
              <a:gd name="T69" fmla="*/ 2147483647 h 2448"/>
              <a:gd name="T70" fmla="*/ 2147483647 w 2880"/>
              <a:gd name="T71" fmla="*/ 2147483647 h 2448"/>
              <a:gd name="T72" fmla="*/ 2147483647 w 2880"/>
              <a:gd name="T73" fmla="*/ 2147483647 h 2448"/>
              <a:gd name="T74" fmla="*/ 2147483647 w 2880"/>
              <a:gd name="T75" fmla="*/ 2147483647 h 2448"/>
              <a:gd name="T76" fmla="*/ 2147483647 w 2880"/>
              <a:gd name="T77" fmla="*/ 2147483647 h 2448"/>
              <a:gd name="T78" fmla="*/ 2147483647 w 2880"/>
              <a:gd name="T79" fmla="*/ 2147483647 h 2448"/>
              <a:gd name="T80" fmla="*/ 2147483647 w 2880"/>
              <a:gd name="T81" fmla="*/ 2147483647 h 2448"/>
              <a:gd name="T82" fmla="*/ 2147483647 w 2880"/>
              <a:gd name="T83" fmla="*/ 2147483647 h 2448"/>
              <a:gd name="T84" fmla="*/ 2147483647 w 2880"/>
              <a:gd name="T85" fmla="*/ 2147483647 h 2448"/>
              <a:gd name="T86" fmla="*/ 2147483647 w 2880"/>
              <a:gd name="T87" fmla="*/ 2147483647 h 2448"/>
              <a:gd name="T88" fmla="*/ 2147483647 w 2880"/>
              <a:gd name="T89" fmla="*/ 2147483647 h 2448"/>
              <a:gd name="T90" fmla="*/ 2147483647 w 2880"/>
              <a:gd name="T91" fmla="*/ 2147483647 h 2448"/>
              <a:gd name="T92" fmla="*/ 2147483647 w 2880"/>
              <a:gd name="T93" fmla="*/ 2147483647 h 2448"/>
              <a:gd name="T94" fmla="*/ 2147483647 w 2880"/>
              <a:gd name="T95" fmla="*/ 2147483647 h 2448"/>
              <a:gd name="T96" fmla="*/ 2147483647 w 2880"/>
              <a:gd name="T97" fmla="*/ 2147483647 h 2448"/>
              <a:gd name="T98" fmla="*/ 2147483647 w 2880"/>
              <a:gd name="T99" fmla="*/ 2147483647 h 2448"/>
              <a:gd name="T100" fmla="*/ 2147483647 w 2880"/>
              <a:gd name="T101" fmla="*/ 2147483647 h 2448"/>
              <a:gd name="T102" fmla="*/ 2147483647 w 2880"/>
              <a:gd name="T103" fmla="*/ 2147483647 h 2448"/>
              <a:gd name="T104" fmla="*/ 2147483647 w 2880"/>
              <a:gd name="T105" fmla="*/ 2147483647 h 24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80"/>
              <a:gd name="T160" fmla="*/ 0 h 2448"/>
              <a:gd name="T161" fmla="*/ 2880 w 2880"/>
              <a:gd name="T162" fmla="*/ 2448 h 24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80" h="2448">
                <a:moveTo>
                  <a:pt x="2848" y="1816"/>
                </a:moveTo>
                <a:lnTo>
                  <a:pt x="2848" y="1624"/>
                </a:lnTo>
                <a:lnTo>
                  <a:pt x="2848" y="1602"/>
                </a:lnTo>
                <a:lnTo>
                  <a:pt x="2844" y="1580"/>
                </a:lnTo>
                <a:lnTo>
                  <a:pt x="2840" y="1556"/>
                </a:lnTo>
                <a:lnTo>
                  <a:pt x="2834" y="1532"/>
                </a:lnTo>
                <a:lnTo>
                  <a:pt x="2826" y="1508"/>
                </a:lnTo>
                <a:lnTo>
                  <a:pt x="2818" y="1484"/>
                </a:lnTo>
                <a:lnTo>
                  <a:pt x="2810" y="1464"/>
                </a:lnTo>
                <a:lnTo>
                  <a:pt x="2800" y="1444"/>
                </a:lnTo>
                <a:lnTo>
                  <a:pt x="2732" y="1328"/>
                </a:lnTo>
                <a:lnTo>
                  <a:pt x="2710" y="1294"/>
                </a:lnTo>
                <a:lnTo>
                  <a:pt x="2686" y="1264"/>
                </a:lnTo>
                <a:lnTo>
                  <a:pt x="2660" y="1238"/>
                </a:lnTo>
                <a:lnTo>
                  <a:pt x="2650" y="1230"/>
                </a:lnTo>
                <a:lnTo>
                  <a:pt x="2640" y="1224"/>
                </a:lnTo>
                <a:lnTo>
                  <a:pt x="2628" y="1220"/>
                </a:lnTo>
                <a:lnTo>
                  <a:pt x="2614" y="1218"/>
                </a:lnTo>
                <a:lnTo>
                  <a:pt x="2598" y="1216"/>
                </a:lnTo>
                <a:lnTo>
                  <a:pt x="2580" y="1216"/>
                </a:lnTo>
                <a:lnTo>
                  <a:pt x="2540" y="1220"/>
                </a:lnTo>
                <a:lnTo>
                  <a:pt x="2520" y="1222"/>
                </a:lnTo>
                <a:lnTo>
                  <a:pt x="2502" y="1228"/>
                </a:lnTo>
                <a:lnTo>
                  <a:pt x="1512" y="1498"/>
                </a:lnTo>
                <a:lnTo>
                  <a:pt x="1492" y="1502"/>
                </a:lnTo>
                <a:lnTo>
                  <a:pt x="1476" y="1500"/>
                </a:lnTo>
                <a:lnTo>
                  <a:pt x="1460" y="1496"/>
                </a:lnTo>
                <a:lnTo>
                  <a:pt x="1446" y="1488"/>
                </a:lnTo>
                <a:lnTo>
                  <a:pt x="1436" y="1478"/>
                </a:lnTo>
                <a:lnTo>
                  <a:pt x="1426" y="1464"/>
                </a:lnTo>
                <a:lnTo>
                  <a:pt x="1422" y="1446"/>
                </a:lnTo>
                <a:lnTo>
                  <a:pt x="1420" y="1428"/>
                </a:lnTo>
                <a:lnTo>
                  <a:pt x="1420" y="1206"/>
                </a:lnTo>
                <a:lnTo>
                  <a:pt x="1422" y="1186"/>
                </a:lnTo>
                <a:lnTo>
                  <a:pt x="1426" y="1168"/>
                </a:lnTo>
                <a:lnTo>
                  <a:pt x="1436" y="1148"/>
                </a:lnTo>
                <a:lnTo>
                  <a:pt x="1446" y="1132"/>
                </a:lnTo>
                <a:lnTo>
                  <a:pt x="1460" y="1116"/>
                </a:lnTo>
                <a:lnTo>
                  <a:pt x="1476" y="1104"/>
                </a:lnTo>
                <a:lnTo>
                  <a:pt x="1494" y="1094"/>
                </a:lnTo>
                <a:lnTo>
                  <a:pt x="1512" y="1086"/>
                </a:lnTo>
                <a:lnTo>
                  <a:pt x="2488" y="836"/>
                </a:lnTo>
                <a:lnTo>
                  <a:pt x="2506" y="828"/>
                </a:lnTo>
                <a:lnTo>
                  <a:pt x="2522" y="820"/>
                </a:lnTo>
                <a:lnTo>
                  <a:pt x="2534" y="808"/>
                </a:lnTo>
                <a:lnTo>
                  <a:pt x="2542" y="792"/>
                </a:lnTo>
                <a:lnTo>
                  <a:pt x="2548" y="776"/>
                </a:lnTo>
                <a:lnTo>
                  <a:pt x="2552" y="760"/>
                </a:lnTo>
                <a:lnTo>
                  <a:pt x="2550" y="742"/>
                </a:lnTo>
                <a:lnTo>
                  <a:pt x="2544" y="724"/>
                </a:lnTo>
                <a:lnTo>
                  <a:pt x="2478" y="566"/>
                </a:lnTo>
                <a:lnTo>
                  <a:pt x="2470" y="548"/>
                </a:lnTo>
                <a:lnTo>
                  <a:pt x="2458" y="530"/>
                </a:lnTo>
                <a:lnTo>
                  <a:pt x="2442" y="512"/>
                </a:lnTo>
                <a:lnTo>
                  <a:pt x="2426" y="496"/>
                </a:lnTo>
                <a:lnTo>
                  <a:pt x="2408" y="480"/>
                </a:lnTo>
                <a:lnTo>
                  <a:pt x="2390" y="466"/>
                </a:lnTo>
                <a:lnTo>
                  <a:pt x="2370" y="456"/>
                </a:lnTo>
                <a:lnTo>
                  <a:pt x="2352" y="448"/>
                </a:lnTo>
                <a:lnTo>
                  <a:pt x="1116" y="16"/>
                </a:lnTo>
                <a:lnTo>
                  <a:pt x="1096" y="10"/>
                </a:lnTo>
                <a:lnTo>
                  <a:pt x="1074" y="6"/>
                </a:lnTo>
                <a:lnTo>
                  <a:pt x="1050" y="2"/>
                </a:lnTo>
                <a:lnTo>
                  <a:pt x="1024" y="0"/>
                </a:lnTo>
                <a:lnTo>
                  <a:pt x="1000" y="0"/>
                </a:lnTo>
                <a:lnTo>
                  <a:pt x="976" y="0"/>
                </a:lnTo>
                <a:lnTo>
                  <a:pt x="954" y="4"/>
                </a:lnTo>
                <a:lnTo>
                  <a:pt x="932" y="6"/>
                </a:lnTo>
                <a:lnTo>
                  <a:pt x="148" y="168"/>
                </a:lnTo>
                <a:lnTo>
                  <a:pt x="130" y="174"/>
                </a:lnTo>
                <a:lnTo>
                  <a:pt x="112" y="182"/>
                </a:lnTo>
                <a:lnTo>
                  <a:pt x="96" y="194"/>
                </a:lnTo>
                <a:lnTo>
                  <a:pt x="82" y="208"/>
                </a:lnTo>
                <a:lnTo>
                  <a:pt x="72" y="226"/>
                </a:lnTo>
                <a:lnTo>
                  <a:pt x="62" y="244"/>
                </a:lnTo>
                <a:lnTo>
                  <a:pt x="58" y="262"/>
                </a:lnTo>
                <a:lnTo>
                  <a:pt x="56" y="282"/>
                </a:lnTo>
                <a:lnTo>
                  <a:pt x="56" y="1030"/>
                </a:lnTo>
                <a:lnTo>
                  <a:pt x="54" y="1068"/>
                </a:lnTo>
                <a:lnTo>
                  <a:pt x="48" y="1100"/>
                </a:lnTo>
                <a:lnTo>
                  <a:pt x="44" y="1114"/>
                </a:lnTo>
                <a:lnTo>
                  <a:pt x="38" y="1124"/>
                </a:lnTo>
                <a:lnTo>
                  <a:pt x="34" y="1132"/>
                </a:lnTo>
                <a:lnTo>
                  <a:pt x="28" y="1138"/>
                </a:lnTo>
                <a:lnTo>
                  <a:pt x="22" y="1142"/>
                </a:lnTo>
                <a:lnTo>
                  <a:pt x="16" y="1150"/>
                </a:lnTo>
                <a:lnTo>
                  <a:pt x="12" y="1160"/>
                </a:lnTo>
                <a:lnTo>
                  <a:pt x="8" y="1174"/>
                </a:lnTo>
                <a:lnTo>
                  <a:pt x="2" y="1206"/>
                </a:lnTo>
                <a:lnTo>
                  <a:pt x="0" y="1244"/>
                </a:lnTo>
                <a:lnTo>
                  <a:pt x="0" y="1268"/>
                </a:lnTo>
                <a:lnTo>
                  <a:pt x="2" y="1306"/>
                </a:lnTo>
                <a:lnTo>
                  <a:pt x="8" y="1340"/>
                </a:lnTo>
                <a:lnTo>
                  <a:pt x="12" y="1356"/>
                </a:lnTo>
                <a:lnTo>
                  <a:pt x="16" y="1366"/>
                </a:lnTo>
                <a:lnTo>
                  <a:pt x="22" y="1376"/>
                </a:lnTo>
                <a:lnTo>
                  <a:pt x="28" y="1380"/>
                </a:lnTo>
                <a:lnTo>
                  <a:pt x="124" y="1438"/>
                </a:lnTo>
                <a:lnTo>
                  <a:pt x="170" y="1466"/>
                </a:lnTo>
                <a:lnTo>
                  <a:pt x="234" y="1504"/>
                </a:lnTo>
                <a:lnTo>
                  <a:pt x="236" y="1548"/>
                </a:lnTo>
                <a:lnTo>
                  <a:pt x="242" y="1590"/>
                </a:lnTo>
                <a:lnTo>
                  <a:pt x="252" y="1632"/>
                </a:lnTo>
                <a:lnTo>
                  <a:pt x="266" y="1672"/>
                </a:lnTo>
                <a:lnTo>
                  <a:pt x="282" y="1706"/>
                </a:lnTo>
                <a:lnTo>
                  <a:pt x="302" y="1738"/>
                </a:lnTo>
                <a:lnTo>
                  <a:pt x="312" y="1750"/>
                </a:lnTo>
                <a:lnTo>
                  <a:pt x="322" y="1762"/>
                </a:lnTo>
                <a:lnTo>
                  <a:pt x="334" y="1772"/>
                </a:lnTo>
                <a:lnTo>
                  <a:pt x="346" y="1780"/>
                </a:lnTo>
                <a:lnTo>
                  <a:pt x="356" y="1786"/>
                </a:lnTo>
                <a:lnTo>
                  <a:pt x="368" y="1790"/>
                </a:lnTo>
                <a:lnTo>
                  <a:pt x="378" y="1792"/>
                </a:lnTo>
                <a:lnTo>
                  <a:pt x="388" y="1790"/>
                </a:lnTo>
                <a:lnTo>
                  <a:pt x="540" y="1742"/>
                </a:lnTo>
                <a:lnTo>
                  <a:pt x="550" y="1736"/>
                </a:lnTo>
                <a:lnTo>
                  <a:pt x="558" y="1728"/>
                </a:lnTo>
                <a:lnTo>
                  <a:pt x="566" y="1718"/>
                </a:lnTo>
                <a:lnTo>
                  <a:pt x="574" y="1708"/>
                </a:lnTo>
                <a:lnTo>
                  <a:pt x="1298" y="2140"/>
                </a:lnTo>
                <a:lnTo>
                  <a:pt x="1298" y="2138"/>
                </a:lnTo>
                <a:lnTo>
                  <a:pt x="1298" y="2140"/>
                </a:lnTo>
                <a:lnTo>
                  <a:pt x="1300" y="2164"/>
                </a:lnTo>
                <a:lnTo>
                  <a:pt x="1302" y="2186"/>
                </a:lnTo>
                <a:lnTo>
                  <a:pt x="1308" y="2232"/>
                </a:lnTo>
                <a:lnTo>
                  <a:pt x="1320" y="2276"/>
                </a:lnTo>
                <a:lnTo>
                  <a:pt x="1336" y="2318"/>
                </a:lnTo>
                <a:lnTo>
                  <a:pt x="1354" y="2356"/>
                </a:lnTo>
                <a:lnTo>
                  <a:pt x="1364" y="2374"/>
                </a:lnTo>
                <a:lnTo>
                  <a:pt x="1374" y="2390"/>
                </a:lnTo>
                <a:lnTo>
                  <a:pt x="1386" y="2404"/>
                </a:lnTo>
                <a:lnTo>
                  <a:pt x="1398" y="2416"/>
                </a:lnTo>
                <a:lnTo>
                  <a:pt x="1410" y="2426"/>
                </a:lnTo>
                <a:lnTo>
                  <a:pt x="1422" y="2436"/>
                </a:lnTo>
                <a:lnTo>
                  <a:pt x="1440" y="2444"/>
                </a:lnTo>
                <a:lnTo>
                  <a:pt x="1458" y="2448"/>
                </a:lnTo>
                <a:lnTo>
                  <a:pt x="1474" y="2446"/>
                </a:lnTo>
                <a:lnTo>
                  <a:pt x="1488" y="2442"/>
                </a:lnTo>
                <a:lnTo>
                  <a:pt x="1566" y="2410"/>
                </a:lnTo>
                <a:lnTo>
                  <a:pt x="1574" y="2404"/>
                </a:lnTo>
                <a:lnTo>
                  <a:pt x="1582" y="2396"/>
                </a:lnTo>
                <a:lnTo>
                  <a:pt x="1590" y="2388"/>
                </a:lnTo>
                <a:lnTo>
                  <a:pt x="1596" y="2378"/>
                </a:lnTo>
                <a:lnTo>
                  <a:pt x="1608" y="2354"/>
                </a:lnTo>
                <a:lnTo>
                  <a:pt x="1616" y="2326"/>
                </a:lnTo>
                <a:lnTo>
                  <a:pt x="1666" y="2356"/>
                </a:lnTo>
                <a:lnTo>
                  <a:pt x="1682" y="2362"/>
                </a:lnTo>
                <a:lnTo>
                  <a:pt x="1698" y="2368"/>
                </a:lnTo>
                <a:lnTo>
                  <a:pt x="1716" y="2374"/>
                </a:lnTo>
                <a:lnTo>
                  <a:pt x="1734" y="2378"/>
                </a:lnTo>
                <a:lnTo>
                  <a:pt x="1756" y="2380"/>
                </a:lnTo>
                <a:lnTo>
                  <a:pt x="1778" y="2378"/>
                </a:lnTo>
                <a:lnTo>
                  <a:pt x="1800" y="2376"/>
                </a:lnTo>
                <a:lnTo>
                  <a:pt x="1826" y="2368"/>
                </a:lnTo>
                <a:lnTo>
                  <a:pt x="1842" y="2364"/>
                </a:lnTo>
                <a:lnTo>
                  <a:pt x="1856" y="2360"/>
                </a:lnTo>
                <a:lnTo>
                  <a:pt x="2790" y="2028"/>
                </a:lnTo>
                <a:lnTo>
                  <a:pt x="2808" y="2020"/>
                </a:lnTo>
                <a:lnTo>
                  <a:pt x="2824" y="2008"/>
                </a:lnTo>
                <a:lnTo>
                  <a:pt x="2840" y="1994"/>
                </a:lnTo>
                <a:lnTo>
                  <a:pt x="2854" y="1978"/>
                </a:lnTo>
                <a:lnTo>
                  <a:pt x="2864" y="1960"/>
                </a:lnTo>
                <a:lnTo>
                  <a:pt x="2872" y="1942"/>
                </a:lnTo>
                <a:lnTo>
                  <a:pt x="2878" y="1922"/>
                </a:lnTo>
                <a:lnTo>
                  <a:pt x="2880" y="1902"/>
                </a:lnTo>
                <a:lnTo>
                  <a:pt x="2880" y="1876"/>
                </a:lnTo>
                <a:lnTo>
                  <a:pt x="2880" y="1866"/>
                </a:lnTo>
                <a:lnTo>
                  <a:pt x="2878" y="1856"/>
                </a:lnTo>
                <a:lnTo>
                  <a:pt x="2874" y="1846"/>
                </a:lnTo>
                <a:lnTo>
                  <a:pt x="2872" y="1838"/>
                </a:lnTo>
                <a:lnTo>
                  <a:pt x="2862" y="1826"/>
                </a:lnTo>
                <a:lnTo>
                  <a:pt x="2848" y="1816"/>
                </a:lnTo>
                <a:close/>
                <a:moveTo>
                  <a:pt x="2676" y="1628"/>
                </a:moveTo>
                <a:lnTo>
                  <a:pt x="2676" y="1628"/>
                </a:lnTo>
                <a:lnTo>
                  <a:pt x="2692" y="1628"/>
                </a:lnTo>
                <a:lnTo>
                  <a:pt x="2706" y="1630"/>
                </a:lnTo>
                <a:lnTo>
                  <a:pt x="2718" y="1636"/>
                </a:lnTo>
                <a:lnTo>
                  <a:pt x="2730" y="1646"/>
                </a:lnTo>
                <a:lnTo>
                  <a:pt x="2738" y="1658"/>
                </a:lnTo>
                <a:lnTo>
                  <a:pt x="2746" y="1672"/>
                </a:lnTo>
                <a:lnTo>
                  <a:pt x="2750" y="1688"/>
                </a:lnTo>
                <a:lnTo>
                  <a:pt x="2752" y="1704"/>
                </a:lnTo>
                <a:lnTo>
                  <a:pt x="2750" y="1724"/>
                </a:lnTo>
                <a:lnTo>
                  <a:pt x="2746" y="1740"/>
                </a:lnTo>
                <a:lnTo>
                  <a:pt x="2738" y="1756"/>
                </a:lnTo>
                <a:lnTo>
                  <a:pt x="2730" y="1772"/>
                </a:lnTo>
                <a:lnTo>
                  <a:pt x="2718" y="1784"/>
                </a:lnTo>
                <a:lnTo>
                  <a:pt x="2706" y="1794"/>
                </a:lnTo>
                <a:lnTo>
                  <a:pt x="2692" y="1800"/>
                </a:lnTo>
                <a:lnTo>
                  <a:pt x="2676" y="1806"/>
                </a:lnTo>
                <a:lnTo>
                  <a:pt x="2662" y="1806"/>
                </a:lnTo>
                <a:lnTo>
                  <a:pt x="2648" y="1802"/>
                </a:lnTo>
                <a:lnTo>
                  <a:pt x="2636" y="1796"/>
                </a:lnTo>
                <a:lnTo>
                  <a:pt x="2624" y="1788"/>
                </a:lnTo>
                <a:lnTo>
                  <a:pt x="2616" y="1776"/>
                </a:lnTo>
                <a:lnTo>
                  <a:pt x="2608" y="1762"/>
                </a:lnTo>
                <a:lnTo>
                  <a:pt x="2604" y="1746"/>
                </a:lnTo>
                <a:lnTo>
                  <a:pt x="2602" y="1728"/>
                </a:lnTo>
                <a:lnTo>
                  <a:pt x="2604" y="1710"/>
                </a:lnTo>
                <a:lnTo>
                  <a:pt x="2608" y="1692"/>
                </a:lnTo>
                <a:lnTo>
                  <a:pt x="2616" y="1676"/>
                </a:lnTo>
                <a:lnTo>
                  <a:pt x="2624" y="1662"/>
                </a:lnTo>
                <a:lnTo>
                  <a:pt x="2636" y="1650"/>
                </a:lnTo>
                <a:lnTo>
                  <a:pt x="2648" y="1640"/>
                </a:lnTo>
                <a:lnTo>
                  <a:pt x="2662" y="1632"/>
                </a:lnTo>
                <a:lnTo>
                  <a:pt x="2676" y="1628"/>
                </a:lnTo>
                <a:close/>
                <a:moveTo>
                  <a:pt x="1924" y="1874"/>
                </a:moveTo>
                <a:lnTo>
                  <a:pt x="1924" y="1874"/>
                </a:lnTo>
                <a:lnTo>
                  <a:pt x="1942" y="1872"/>
                </a:lnTo>
                <a:lnTo>
                  <a:pt x="1956" y="1876"/>
                </a:lnTo>
                <a:lnTo>
                  <a:pt x="1970" y="1884"/>
                </a:lnTo>
                <a:lnTo>
                  <a:pt x="1982" y="1894"/>
                </a:lnTo>
                <a:lnTo>
                  <a:pt x="1992" y="1906"/>
                </a:lnTo>
                <a:lnTo>
                  <a:pt x="2000" y="1922"/>
                </a:lnTo>
                <a:lnTo>
                  <a:pt x="2006" y="1940"/>
                </a:lnTo>
                <a:lnTo>
                  <a:pt x="2006" y="1960"/>
                </a:lnTo>
                <a:lnTo>
                  <a:pt x="2006" y="1980"/>
                </a:lnTo>
                <a:lnTo>
                  <a:pt x="2000" y="1998"/>
                </a:lnTo>
                <a:lnTo>
                  <a:pt x="1992" y="2016"/>
                </a:lnTo>
                <a:lnTo>
                  <a:pt x="1982" y="2032"/>
                </a:lnTo>
                <a:lnTo>
                  <a:pt x="1970" y="2046"/>
                </a:lnTo>
                <a:lnTo>
                  <a:pt x="1956" y="2058"/>
                </a:lnTo>
                <a:lnTo>
                  <a:pt x="1942" y="2066"/>
                </a:lnTo>
                <a:lnTo>
                  <a:pt x="1924" y="2070"/>
                </a:lnTo>
                <a:lnTo>
                  <a:pt x="1908" y="2072"/>
                </a:lnTo>
                <a:lnTo>
                  <a:pt x="1892" y="2068"/>
                </a:lnTo>
                <a:lnTo>
                  <a:pt x="1878" y="2060"/>
                </a:lnTo>
                <a:lnTo>
                  <a:pt x="1866" y="2050"/>
                </a:lnTo>
                <a:lnTo>
                  <a:pt x="1856" y="2038"/>
                </a:lnTo>
                <a:lnTo>
                  <a:pt x="1848" y="2022"/>
                </a:lnTo>
                <a:lnTo>
                  <a:pt x="1844" y="2004"/>
                </a:lnTo>
                <a:lnTo>
                  <a:pt x="1842" y="1984"/>
                </a:lnTo>
                <a:lnTo>
                  <a:pt x="1844" y="1964"/>
                </a:lnTo>
                <a:lnTo>
                  <a:pt x="1848" y="1946"/>
                </a:lnTo>
                <a:lnTo>
                  <a:pt x="1856" y="1928"/>
                </a:lnTo>
                <a:lnTo>
                  <a:pt x="1866" y="1912"/>
                </a:lnTo>
                <a:lnTo>
                  <a:pt x="1878" y="1898"/>
                </a:lnTo>
                <a:lnTo>
                  <a:pt x="1892" y="1886"/>
                </a:lnTo>
                <a:lnTo>
                  <a:pt x="1908" y="1878"/>
                </a:lnTo>
                <a:lnTo>
                  <a:pt x="1924" y="1874"/>
                </a:lnTo>
                <a:close/>
                <a:moveTo>
                  <a:pt x="1064" y="1020"/>
                </a:moveTo>
                <a:lnTo>
                  <a:pt x="1064" y="1020"/>
                </a:lnTo>
                <a:lnTo>
                  <a:pt x="1066" y="1002"/>
                </a:lnTo>
                <a:lnTo>
                  <a:pt x="1072" y="986"/>
                </a:lnTo>
                <a:lnTo>
                  <a:pt x="1080" y="974"/>
                </a:lnTo>
                <a:lnTo>
                  <a:pt x="1090" y="966"/>
                </a:lnTo>
                <a:lnTo>
                  <a:pt x="1102" y="962"/>
                </a:lnTo>
                <a:lnTo>
                  <a:pt x="1116" y="960"/>
                </a:lnTo>
                <a:lnTo>
                  <a:pt x="1132" y="964"/>
                </a:lnTo>
                <a:lnTo>
                  <a:pt x="1148" y="970"/>
                </a:lnTo>
                <a:lnTo>
                  <a:pt x="1286" y="1048"/>
                </a:lnTo>
                <a:lnTo>
                  <a:pt x="1302" y="1058"/>
                </a:lnTo>
                <a:lnTo>
                  <a:pt x="1318" y="1072"/>
                </a:lnTo>
                <a:lnTo>
                  <a:pt x="1332" y="1090"/>
                </a:lnTo>
                <a:lnTo>
                  <a:pt x="1344" y="1108"/>
                </a:lnTo>
                <a:lnTo>
                  <a:pt x="1356" y="1128"/>
                </a:lnTo>
                <a:lnTo>
                  <a:pt x="1362" y="1148"/>
                </a:lnTo>
                <a:lnTo>
                  <a:pt x="1368" y="1168"/>
                </a:lnTo>
                <a:lnTo>
                  <a:pt x="1370" y="1188"/>
                </a:lnTo>
                <a:lnTo>
                  <a:pt x="1370" y="1414"/>
                </a:lnTo>
                <a:lnTo>
                  <a:pt x="1368" y="1432"/>
                </a:lnTo>
                <a:lnTo>
                  <a:pt x="1362" y="1448"/>
                </a:lnTo>
                <a:lnTo>
                  <a:pt x="1356" y="1460"/>
                </a:lnTo>
                <a:lnTo>
                  <a:pt x="1346" y="1468"/>
                </a:lnTo>
                <a:lnTo>
                  <a:pt x="1332" y="1472"/>
                </a:lnTo>
                <a:lnTo>
                  <a:pt x="1318" y="1474"/>
                </a:lnTo>
                <a:lnTo>
                  <a:pt x="1304" y="1470"/>
                </a:lnTo>
                <a:lnTo>
                  <a:pt x="1286" y="1462"/>
                </a:lnTo>
                <a:lnTo>
                  <a:pt x="1148" y="1384"/>
                </a:lnTo>
                <a:lnTo>
                  <a:pt x="1132" y="1372"/>
                </a:lnTo>
                <a:lnTo>
                  <a:pt x="1116" y="1358"/>
                </a:lnTo>
                <a:lnTo>
                  <a:pt x="1102" y="1340"/>
                </a:lnTo>
                <a:lnTo>
                  <a:pt x="1090" y="1322"/>
                </a:lnTo>
                <a:lnTo>
                  <a:pt x="1078" y="1302"/>
                </a:lnTo>
                <a:lnTo>
                  <a:pt x="1072" y="1282"/>
                </a:lnTo>
                <a:lnTo>
                  <a:pt x="1066" y="1260"/>
                </a:lnTo>
                <a:lnTo>
                  <a:pt x="1064" y="1240"/>
                </a:lnTo>
                <a:lnTo>
                  <a:pt x="1064" y="10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8" name="TextBox 30"/>
          <p:cNvSpPr txBox="1">
            <a:spLocks noChangeArrowheads="1"/>
          </p:cNvSpPr>
          <p:nvPr/>
        </p:nvSpPr>
        <p:spPr bwMode="auto">
          <a:xfrm>
            <a:off x="7488238" y="2481263"/>
            <a:ext cx="16557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заказываете специальные материалы </a:t>
            </a:r>
            <a:r>
              <a:rPr lang="en-US" sz="1000"/>
              <a:t>Xerox </a:t>
            </a:r>
            <a:r>
              <a:rPr lang="ru-RU" sz="1000"/>
              <a:t>у официального реселлера </a:t>
            </a:r>
            <a:r>
              <a:rPr lang="en-US" sz="1000"/>
              <a:t>Xerox</a:t>
            </a:r>
            <a:r>
              <a:rPr lang="ru-RU" sz="1000"/>
              <a:t>, который предоставит вам оптимальные условия поставки</a:t>
            </a:r>
          </a:p>
        </p:txBody>
      </p:sp>
      <p:sp>
        <p:nvSpPr>
          <p:cNvPr id="47129" name="Rounded Rectangle 36"/>
          <p:cNvSpPr>
            <a:spLocks noChangeArrowheads="1"/>
          </p:cNvSpPr>
          <p:nvPr/>
        </p:nvSpPr>
        <p:spPr bwMode="auto">
          <a:xfrm>
            <a:off x="3600450" y="1833563"/>
            <a:ext cx="5400675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30" name="Rounded Rectangle 37"/>
          <p:cNvSpPr>
            <a:spLocks noChangeArrowheads="1"/>
          </p:cNvSpPr>
          <p:nvPr/>
        </p:nvSpPr>
        <p:spPr bwMode="auto">
          <a:xfrm>
            <a:off x="3600450" y="3260725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Свяжитесь с нами прямо сейчас!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32" name="Rounded Rectangle 36"/>
          <p:cNvSpPr>
            <a:spLocks noChangeArrowheads="1"/>
          </p:cNvSpPr>
          <p:nvPr/>
        </p:nvSpPr>
        <p:spPr bwMode="auto">
          <a:xfrm>
            <a:off x="349250" y="1347788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33" name="Freeform 15"/>
          <p:cNvSpPr>
            <a:spLocks noChangeAspect="1"/>
          </p:cNvSpPr>
          <p:nvPr/>
        </p:nvSpPr>
        <p:spPr bwMode="auto">
          <a:xfrm>
            <a:off x="588963" y="2967038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4" name="TextBox 25"/>
          <p:cNvSpPr txBox="1">
            <a:spLocks noChangeArrowheads="1"/>
          </p:cNvSpPr>
          <p:nvPr/>
        </p:nvSpPr>
        <p:spPr bwMode="auto">
          <a:xfrm>
            <a:off x="820683" y="2789238"/>
            <a:ext cx="146134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r>
              <a:rPr lang="ru-RU" sz="1000" i="1" dirty="0"/>
              <a:t>Задача не требует специального оборудования</a:t>
            </a:r>
          </a:p>
        </p:txBody>
      </p:sp>
      <p:sp>
        <p:nvSpPr>
          <p:cNvPr id="48135" name="Rounded Rectangle 37"/>
          <p:cNvSpPr>
            <a:spLocks noChangeArrowheads="1"/>
          </p:cNvSpPr>
          <p:nvPr/>
        </p:nvSpPr>
        <p:spPr bwMode="auto">
          <a:xfrm>
            <a:off x="349250" y="2787650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36" name="Freeform 33"/>
          <p:cNvSpPr>
            <a:spLocks noChangeAspect="1" noEditPoints="1"/>
          </p:cNvSpPr>
          <p:nvPr/>
        </p:nvSpPr>
        <p:spPr bwMode="auto">
          <a:xfrm>
            <a:off x="2463800" y="2085975"/>
            <a:ext cx="571500" cy="539750"/>
          </a:xfrm>
          <a:custGeom>
            <a:avLst/>
            <a:gdLst>
              <a:gd name="T0" fmla="*/ 2147483647 w 2880"/>
              <a:gd name="T1" fmla="*/ 2147483647 h 2724"/>
              <a:gd name="T2" fmla="*/ 2147483647 w 2880"/>
              <a:gd name="T3" fmla="*/ 2147483647 h 2724"/>
              <a:gd name="T4" fmla="*/ 2147483647 w 2880"/>
              <a:gd name="T5" fmla="*/ 2147483647 h 2724"/>
              <a:gd name="T6" fmla="*/ 2147483647 w 2880"/>
              <a:gd name="T7" fmla="*/ 2147483647 h 2724"/>
              <a:gd name="T8" fmla="*/ 2147483647 w 2880"/>
              <a:gd name="T9" fmla="*/ 2147483647 h 2724"/>
              <a:gd name="T10" fmla="*/ 2147483647 w 2880"/>
              <a:gd name="T11" fmla="*/ 2147483647 h 2724"/>
              <a:gd name="T12" fmla="*/ 2147483647 w 2880"/>
              <a:gd name="T13" fmla="*/ 2147483647 h 2724"/>
              <a:gd name="T14" fmla="*/ 2147483647 w 2880"/>
              <a:gd name="T15" fmla="*/ 2147483647 h 2724"/>
              <a:gd name="T16" fmla="*/ 2147483647 w 2880"/>
              <a:gd name="T17" fmla="*/ 2147483647 h 2724"/>
              <a:gd name="T18" fmla="*/ 2147483647 w 2880"/>
              <a:gd name="T19" fmla="*/ 2147483647 h 2724"/>
              <a:gd name="T20" fmla="*/ 2147483647 w 2880"/>
              <a:gd name="T21" fmla="*/ 2147483647 h 2724"/>
              <a:gd name="T22" fmla="*/ 2147483647 w 2880"/>
              <a:gd name="T23" fmla="*/ 2147483647 h 2724"/>
              <a:gd name="T24" fmla="*/ 2147483647 w 2880"/>
              <a:gd name="T25" fmla="*/ 2147483647 h 2724"/>
              <a:gd name="T26" fmla="*/ 2147483647 w 2880"/>
              <a:gd name="T27" fmla="*/ 2147483647 h 2724"/>
              <a:gd name="T28" fmla="*/ 2147483647 w 2880"/>
              <a:gd name="T29" fmla="*/ 2147483647 h 2724"/>
              <a:gd name="T30" fmla="*/ 2147483647 w 2880"/>
              <a:gd name="T31" fmla="*/ 2147483647 h 2724"/>
              <a:gd name="T32" fmla="*/ 2147483647 w 2880"/>
              <a:gd name="T33" fmla="*/ 2147483647 h 2724"/>
              <a:gd name="T34" fmla="*/ 2147483647 w 2880"/>
              <a:gd name="T35" fmla="*/ 2147483647 h 2724"/>
              <a:gd name="T36" fmla="*/ 2147483647 w 2880"/>
              <a:gd name="T37" fmla="*/ 2147483647 h 2724"/>
              <a:gd name="T38" fmla="*/ 2147483647 w 2880"/>
              <a:gd name="T39" fmla="*/ 2147483647 h 2724"/>
              <a:gd name="T40" fmla="*/ 2147483647 w 2880"/>
              <a:gd name="T41" fmla="*/ 2147483647 h 2724"/>
              <a:gd name="T42" fmla="*/ 2147483647 w 2880"/>
              <a:gd name="T43" fmla="*/ 0 h 2724"/>
              <a:gd name="T44" fmla="*/ 2147483647 w 2880"/>
              <a:gd name="T45" fmla="*/ 2147483647 h 2724"/>
              <a:gd name="T46" fmla="*/ 2147483647 w 2880"/>
              <a:gd name="T47" fmla="*/ 2147483647 h 2724"/>
              <a:gd name="T48" fmla="*/ 0 w 2880"/>
              <a:gd name="T49" fmla="*/ 2147483647 h 2724"/>
              <a:gd name="T50" fmla="*/ 2147483647 w 2880"/>
              <a:gd name="T51" fmla="*/ 2147483647 h 2724"/>
              <a:gd name="T52" fmla="*/ 2147483647 w 2880"/>
              <a:gd name="T53" fmla="*/ 2147483647 h 2724"/>
              <a:gd name="T54" fmla="*/ 2147483647 w 2880"/>
              <a:gd name="T55" fmla="*/ 2147483647 h 2724"/>
              <a:gd name="T56" fmla="*/ 2147483647 w 2880"/>
              <a:gd name="T57" fmla="*/ 2147483647 h 2724"/>
              <a:gd name="T58" fmla="*/ 2147483647 w 2880"/>
              <a:gd name="T59" fmla="*/ 2147483647 h 2724"/>
              <a:gd name="T60" fmla="*/ 2147483647 w 2880"/>
              <a:gd name="T61" fmla="*/ 2147483647 h 2724"/>
              <a:gd name="T62" fmla="*/ 2147483647 w 2880"/>
              <a:gd name="T63" fmla="*/ 2147483647 h 2724"/>
              <a:gd name="T64" fmla="*/ 2147483647 w 2880"/>
              <a:gd name="T65" fmla="*/ 2147483647 h 2724"/>
              <a:gd name="T66" fmla="*/ 2147483647 w 2880"/>
              <a:gd name="T67" fmla="*/ 2147483647 h 2724"/>
              <a:gd name="T68" fmla="*/ 2147483647 w 2880"/>
              <a:gd name="T69" fmla="*/ 2147483647 h 2724"/>
              <a:gd name="T70" fmla="*/ 2147483647 w 2880"/>
              <a:gd name="T71" fmla="*/ 2147483647 h 2724"/>
              <a:gd name="T72" fmla="*/ 2147483647 w 2880"/>
              <a:gd name="T73" fmla="*/ 2147483647 h 2724"/>
              <a:gd name="T74" fmla="*/ 2147483647 w 2880"/>
              <a:gd name="T75" fmla="*/ 2147483647 h 2724"/>
              <a:gd name="T76" fmla="*/ 2147483647 w 2880"/>
              <a:gd name="T77" fmla="*/ 2147483647 h 2724"/>
              <a:gd name="T78" fmla="*/ 2147483647 w 2880"/>
              <a:gd name="T79" fmla="*/ 2147483647 h 2724"/>
              <a:gd name="T80" fmla="*/ 2147483647 w 2880"/>
              <a:gd name="T81" fmla="*/ 2147483647 h 2724"/>
              <a:gd name="T82" fmla="*/ 2147483647 w 2880"/>
              <a:gd name="T83" fmla="*/ 2147483647 h 2724"/>
              <a:gd name="T84" fmla="*/ 2147483647 w 2880"/>
              <a:gd name="T85" fmla="*/ 2147483647 h 2724"/>
              <a:gd name="T86" fmla="*/ 2147483647 w 2880"/>
              <a:gd name="T87" fmla="*/ 2147483647 h 2724"/>
              <a:gd name="T88" fmla="*/ 2147483647 w 2880"/>
              <a:gd name="T89" fmla="*/ 2147483647 h 2724"/>
              <a:gd name="T90" fmla="*/ 2147483647 w 2880"/>
              <a:gd name="T91" fmla="*/ 2147483647 h 27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80"/>
              <a:gd name="T139" fmla="*/ 0 h 2724"/>
              <a:gd name="T140" fmla="*/ 2880 w 2880"/>
              <a:gd name="T141" fmla="*/ 2724 h 27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80" h="2724">
                <a:moveTo>
                  <a:pt x="1652" y="2054"/>
                </a:moveTo>
                <a:lnTo>
                  <a:pt x="2540" y="1760"/>
                </a:lnTo>
                <a:lnTo>
                  <a:pt x="2540" y="2208"/>
                </a:lnTo>
                <a:lnTo>
                  <a:pt x="1126" y="2724"/>
                </a:lnTo>
                <a:lnTo>
                  <a:pt x="316" y="1994"/>
                </a:lnTo>
                <a:lnTo>
                  <a:pt x="316" y="1714"/>
                </a:lnTo>
                <a:lnTo>
                  <a:pt x="678" y="1988"/>
                </a:lnTo>
                <a:lnTo>
                  <a:pt x="692" y="1998"/>
                </a:lnTo>
                <a:lnTo>
                  <a:pt x="706" y="2006"/>
                </a:lnTo>
                <a:lnTo>
                  <a:pt x="720" y="2010"/>
                </a:lnTo>
                <a:lnTo>
                  <a:pt x="734" y="2014"/>
                </a:lnTo>
                <a:lnTo>
                  <a:pt x="748" y="2018"/>
                </a:lnTo>
                <a:lnTo>
                  <a:pt x="762" y="2018"/>
                </a:lnTo>
                <a:lnTo>
                  <a:pt x="776" y="2018"/>
                </a:lnTo>
                <a:lnTo>
                  <a:pt x="790" y="2016"/>
                </a:lnTo>
                <a:lnTo>
                  <a:pt x="804" y="2014"/>
                </a:lnTo>
                <a:lnTo>
                  <a:pt x="818" y="2008"/>
                </a:lnTo>
                <a:lnTo>
                  <a:pt x="830" y="2002"/>
                </a:lnTo>
                <a:lnTo>
                  <a:pt x="842" y="1994"/>
                </a:lnTo>
                <a:lnTo>
                  <a:pt x="854" y="1986"/>
                </a:lnTo>
                <a:lnTo>
                  <a:pt x="866" y="1976"/>
                </a:lnTo>
                <a:lnTo>
                  <a:pt x="876" y="1964"/>
                </a:lnTo>
                <a:lnTo>
                  <a:pt x="884" y="1952"/>
                </a:lnTo>
                <a:lnTo>
                  <a:pt x="1126" y="1564"/>
                </a:lnTo>
                <a:lnTo>
                  <a:pt x="1416" y="1976"/>
                </a:lnTo>
                <a:lnTo>
                  <a:pt x="1426" y="1990"/>
                </a:lnTo>
                <a:lnTo>
                  <a:pt x="1438" y="2002"/>
                </a:lnTo>
                <a:lnTo>
                  <a:pt x="1450" y="2012"/>
                </a:lnTo>
                <a:lnTo>
                  <a:pt x="1462" y="2022"/>
                </a:lnTo>
                <a:lnTo>
                  <a:pt x="1476" y="2032"/>
                </a:lnTo>
                <a:lnTo>
                  <a:pt x="1492" y="2040"/>
                </a:lnTo>
                <a:lnTo>
                  <a:pt x="1506" y="2046"/>
                </a:lnTo>
                <a:lnTo>
                  <a:pt x="1522" y="2052"/>
                </a:lnTo>
                <a:lnTo>
                  <a:pt x="1538" y="2056"/>
                </a:lnTo>
                <a:lnTo>
                  <a:pt x="1556" y="2060"/>
                </a:lnTo>
                <a:lnTo>
                  <a:pt x="1572" y="2062"/>
                </a:lnTo>
                <a:lnTo>
                  <a:pt x="1588" y="2064"/>
                </a:lnTo>
                <a:lnTo>
                  <a:pt x="1606" y="2064"/>
                </a:lnTo>
                <a:lnTo>
                  <a:pt x="1622" y="2062"/>
                </a:lnTo>
                <a:lnTo>
                  <a:pt x="1638" y="2060"/>
                </a:lnTo>
                <a:lnTo>
                  <a:pt x="1652" y="2054"/>
                </a:lnTo>
                <a:close/>
                <a:moveTo>
                  <a:pt x="2824" y="346"/>
                </a:moveTo>
                <a:lnTo>
                  <a:pt x="2076" y="26"/>
                </a:lnTo>
                <a:lnTo>
                  <a:pt x="2056" y="20"/>
                </a:lnTo>
                <a:lnTo>
                  <a:pt x="2036" y="16"/>
                </a:lnTo>
                <a:lnTo>
                  <a:pt x="2014" y="18"/>
                </a:lnTo>
                <a:lnTo>
                  <a:pt x="1992" y="22"/>
                </a:lnTo>
                <a:lnTo>
                  <a:pt x="1974" y="30"/>
                </a:lnTo>
                <a:lnTo>
                  <a:pt x="1954" y="42"/>
                </a:lnTo>
                <a:lnTo>
                  <a:pt x="1938" y="56"/>
                </a:lnTo>
                <a:lnTo>
                  <a:pt x="1926" y="72"/>
                </a:lnTo>
                <a:lnTo>
                  <a:pt x="1636" y="526"/>
                </a:lnTo>
                <a:lnTo>
                  <a:pt x="1404" y="74"/>
                </a:lnTo>
                <a:lnTo>
                  <a:pt x="1392" y="56"/>
                </a:lnTo>
                <a:lnTo>
                  <a:pt x="1378" y="40"/>
                </a:lnTo>
                <a:lnTo>
                  <a:pt x="1360" y="26"/>
                </a:lnTo>
                <a:lnTo>
                  <a:pt x="1340" y="16"/>
                </a:lnTo>
                <a:lnTo>
                  <a:pt x="1320" y="8"/>
                </a:lnTo>
                <a:lnTo>
                  <a:pt x="1298" y="2"/>
                </a:lnTo>
                <a:lnTo>
                  <a:pt x="1276" y="0"/>
                </a:lnTo>
                <a:lnTo>
                  <a:pt x="1256" y="2"/>
                </a:lnTo>
                <a:lnTo>
                  <a:pt x="60" y="240"/>
                </a:lnTo>
                <a:lnTo>
                  <a:pt x="42" y="246"/>
                </a:lnTo>
                <a:lnTo>
                  <a:pt x="26" y="256"/>
                </a:lnTo>
                <a:lnTo>
                  <a:pt x="14" y="266"/>
                </a:lnTo>
                <a:lnTo>
                  <a:pt x="6" y="280"/>
                </a:lnTo>
                <a:lnTo>
                  <a:pt x="0" y="296"/>
                </a:lnTo>
                <a:lnTo>
                  <a:pt x="0" y="312"/>
                </a:lnTo>
                <a:lnTo>
                  <a:pt x="4" y="330"/>
                </a:lnTo>
                <a:lnTo>
                  <a:pt x="14" y="348"/>
                </a:lnTo>
                <a:lnTo>
                  <a:pt x="316" y="844"/>
                </a:lnTo>
                <a:lnTo>
                  <a:pt x="1584" y="538"/>
                </a:lnTo>
                <a:lnTo>
                  <a:pt x="1584" y="1286"/>
                </a:lnTo>
                <a:lnTo>
                  <a:pt x="1126" y="1418"/>
                </a:lnTo>
                <a:lnTo>
                  <a:pt x="1476" y="1916"/>
                </a:lnTo>
                <a:lnTo>
                  <a:pt x="1490" y="1932"/>
                </a:lnTo>
                <a:lnTo>
                  <a:pt x="1508" y="1946"/>
                </a:lnTo>
                <a:lnTo>
                  <a:pt x="1526" y="1958"/>
                </a:lnTo>
                <a:lnTo>
                  <a:pt x="1548" y="1966"/>
                </a:lnTo>
                <a:lnTo>
                  <a:pt x="1570" y="1972"/>
                </a:lnTo>
                <a:lnTo>
                  <a:pt x="1592" y="1974"/>
                </a:lnTo>
                <a:lnTo>
                  <a:pt x="1614" y="1972"/>
                </a:lnTo>
                <a:lnTo>
                  <a:pt x="1634" y="1968"/>
                </a:lnTo>
                <a:lnTo>
                  <a:pt x="2752" y="1596"/>
                </a:lnTo>
                <a:lnTo>
                  <a:pt x="2770" y="1588"/>
                </a:lnTo>
                <a:lnTo>
                  <a:pt x="2786" y="1576"/>
                </a:lnTo>
                <a:lnTo>
                  <a:pt x="2798" y="1562"/>
                </a:lnTo>
                <a:lnTo>
                  <a:pt x="2806" y="1546"/>
                </a:lnTo>
                <a:lnTo>
                  <a:pt x="2810" y="1528"/>
                </a:lnTo>
                <a:lnTo>
                  <a:pt x="2812" y="1510"/>
                </a:lnTo>
                <a:lnTo>
                  <a:pt x="2808" y="1492"/>
                </a:lnTo>
                <a:lnTo>
                  <a:pt x="2800" y="1472"/>
                </a:lnTo>
                <a:lnTo>
                  <a:pt x="2540" y="1012"/>
                </a:lnTo>
                <a:lnTo>
                  <a:pt x="1686" y="1256"/>
                </a:lnTo>
                <a:lnTo>
                  <a:pt x="1686" y="554"/>
                </a:lnTo>
                <a:lnTo>
                  <a:pt x="2540" y="1012"/>
                </a:lnTo>
                <a:lnTo>
                  <a:pt x="2866" y="474"/>
                </a:lnTo>
                <a:lnTo>
                  <a:pt x="2874" y="456"/>
                </a:lnTo>
                <a:lnTo>
                  <a:pt x="2880" y="438"/>
                </a:lnTo>
                <a:lnTo>
                  <a:pt x="2880" y="418"/>
                </a:lnTo>
                <a:lnTo>
                  <a:pt x="2876" y="400"/>
                </a:lnTo>
                <a:lnTo>
                  <a:pt x="2868" y="384"/>
                </a:lnTo>
                <a:lnTo>
                  <a:pt x="2858" y="368"/>
                </a:lnTo>
                <a:lnTo>
                  <a:pt x="2842" y="356"/>
                </a:lnTo>
                <a:lnTo>
                  <a:pt x="2824" y="346"/>
                </a:lnTo>
                <a:close/>
                <a:moveTo>
                  <a:pt x="22" y="1262"/>
                </a:moveTo>
                <a:lnTo>
                  <a:pt x="22" y="1262"/>
                </a:lnTo>
                <a:lnTo>
                  <a:pt x="12" y="1280"/>
                </a:lnTo>
                <a:lnTo>
                  <a:pt x="6" y="1300"/>
                </a:lnTo>
                <a:lnTo>
                  <a:pt x="4" y="1320"/>
                </a:lnTo>
                <a:lnTo>
                  <a:pt x="4" y="1340"/>
                </a:lnTo>
                <a:lnTo>
                  <a:pt x="10" y="1360"/>
                </a:lnTo>
                <a:lnTo>
                  <a:pt x="18" y="1378"/>
                </a:lnTo>
                <a:lnTo>
                  <a:pt x="30" y="1394"/>
                </a:lnTo>
                <a:lnTo>
                  <a:pt x="46" y="1408"/>
                </a:lnTo>
                <a:lnTo>
                  <a:pt x="702" y="1908"/>
                </a:lnTo>
                <a:lnTo>
                  <a:pt x="720" y="1918"/>
                </a:lnTo>
                <a:lnTo>
                  <a:pt x="738" y="1926"/>
                </a:lnTo>
                <a:lnTo>
                  <a:pt x="758" y="1928"/>
                </a:lnTo>
                <a:lnTo>
                  <a:pt x="776" y="1926"/>
                </a:lnTo>
                <a:lnTo>
                  <a:pt x="794" y="1922"/>
                </a:lnTo>
                <a:lnTo>
                  <a:pt x="812" y="1912"/>
                </a:lnTo>
                <a:lnTo>
                  <a:pt x="826" y="1900"/>
                </a:lnTo>
                <a:lnTo>
                  <a:pt x="840" y="1882"/>
                </a:lnTo>
                <a:lnTo>
                  <a:pt x="1126" y="1418"/>
                </a:lnTo>
                <a:lnTo>
                  <a:pt x="316" y="844"/>
                </a:lnTo>
                <a:lnTo>
                  <a:pt x="22" y="126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368675" y="1643063"/>
            <a:ext cx="49164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наших партнеров, у которых можно приобрести специальные материалы, вы сможете посмотреть на сайте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Xerox:</a:t>
            </a:r>
          </a:p>
          <a:p>
            <a:pPr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www.xerox.ru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&gt; Где купить &gt; Ваш регион &gt; Специальные материалы для печати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38" name="Rounded Rectangle 36"/>
          <p:cNvSpPr>
            <a:spLocks noChangeArrowheads="1"/>
          </p:cNvSpPr>
          <p:nvPr/>
        </p:nvSpPr>
        <p:spPr bwMode="auto">
          <a:xfrm>
            <a:off x="349250" y="3827463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368675" y="3817938"/>
            <a:ext cx="49164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Ирина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Паялина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отдела развития бизнеса (VAP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129085, Россия, Москва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Ул.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Годовикова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д.9, стр.10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Тел. +7 (495) 956-9202,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ext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1145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Моб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+7 (915) 110-6390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e-mail: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Irina.Payalina@xerox.com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40" name="Freeform 43"/>
          <p:cNvSpPr>
            <a:spLocks noChangeAspect="1" noEditPoints="1"/>
          </p:cNvSpPr>
          <p:nvPr/>
        </p:nvSpPr>
        <p:spPr bwMode="auto">
          <a:xfrm>
            <a:off x="565150" y="4054475"/>
            <a:ext cx="242888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41" name="TextBox 21"/>
          <p:cNvSpPr txBox="1">
            <a:spLocks noChangeArrowheads="1"/>
          </p:cNvSpPr>
          <p:nvPr/>
        </p:nvSpPr>
        <p:spPr bwMode="auto">
          <a:xfrm>
            <a:off x="834888" y="3841750"/>
            <a:ext cx="1530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r>
              <a:rPr lang="ru-RU" sz="1000" i="1" dirty="0"/>
              <a:t>Задача требует специального оборудования</a:t>
            </a:r>
          </a:p>
        </p:txBody>
      </p:sp>
      <p:sp>
        <p:nvSpPr>
          <p:cNvPr id="48142" name="Rounded Rectangle 34"/>
          <p:cNvSpPr>
            <a:spLocks noChangeArrowheads="1"/>
          </p:cNvSpPr>
          <p:nvPr/>
        </p:nvSpPr>
        <p:spPr bwMode="auto">
          <a:xfrm>
            <a:off x="349250" y="384016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43" name="Freeform 57"/>
          <p:cNvSpPr>
            <a:spLocks noChangeAspect="1" noEditPoints="1"/>
          </p:cNvSpPr>
          <p:nvPr/>
        </p:nvSpPr>
        <p:spPr bwMode="auto">
          <a:xfrm flipH="1">
            <a:off x="2459038" y="4560888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315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Синтетические бумаги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Premium NeverTear</a:t>
            </a:r>
          </a:p>
          <a:p>
            <a:r>
              <a:rPr lang="en-US" dirty="0" smtClean="0"/>
              <a:t>DuraPaper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Premium NeverTear</a:t>
            </a:r>
            <a:endParaRPr lang="ru-RU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 –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идеальный материал для документов длительного срока службы и часто передаваемых из рук в руки.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сопротивляется разрыву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водостойкая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устойчива маслу и грязи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устойчива к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боится перепадов температур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руководства по эксплуатации и каталоги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часто используемые инструкции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ресторанное меню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бирки на одежде и багаже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колышки и навесы на растениях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идентификационные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материалы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A4, A3, SRA3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Толщина, мкм:		 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95, 120, 145, 195, 270, 350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125, 155, 195, 258, 368, 510</a:t>
            </a:r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Синтетическая бумага</a:t>
            </a:r>
            <a:endParaRPr lang="en-US" sz="2400" dirty="0"/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0" y="2270125"/>
            <a:ext cx="1460500" cy="182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1425" y="2436813"/>
            <a:ext cx="658813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1850" y="4283075"/>
            <a:ext cx="226853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8325" y="4156075"/>
            <a:ext cx="189865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0750" y="2254250"/>
            <a:ext cx="11811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DuraPaper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Синтетическая бумага</a:t>
            </a: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77825" y="1311275"/>
            <a:ext cx="4276725" cy="4754563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Синтетическая бумага с пористой структурой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отлично подходит для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ламинации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Основные свойства:</a:t>
            </a:r>
            <a:endParaRPr lang="en-US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впитывает, но отдает влагу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отлично складывается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тонер не осыпается на сгибе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имеет кремовый оттенок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Применение: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карты, схемы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буклеты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вечные карточки (с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ламинацией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)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/>
                </a:solidFill>
              </a:rPr>
              <a:t>Отличительные свойства:</a:t>
            </a:r>
            <a:endParaRPr lang="en-US" sz="1400" dirty="0">
              <a:solidFill>
                <a:schemeClr val="accent1"/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заламинированную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бумагу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DuraPaper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невозможно «вскрыть» и подделать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Форматы: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			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SRA3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Толщина, мкм: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		175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Плотность, г/м2:		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254</a:t>
            </a:r>
          </a:p>
        </p:txBody>
      </p:sp>
      <p:pic>
        <p:nvPicPr>
          <p:cNvPr id="3379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8025" y="2122488"/>
            <a:ext cx="2701925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8063" y="5021263"/>
            <a:ext cx="1747837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25" y="2185988"/>
            <a:ext cx="17272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Синтетические </a:t>
            </a:r>
            <a:r>
              <a:rPr lang="ru-RU" dirty="0" smtClean="0"/>
              <a:t>наклейки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Premium </a:t>
            </a:r>
            <a:r>
              <a:rPr lang="en-US" dirty="0" smtClean="0"/>
              <a:t>NeverTear</a:t>
            </a:r>
            <a:r>
              <a:rPr lang="ru-RU" dirty="0" smtClean="0"/>
              <a:t> </a:t>
            </a:r>
            <a:r>
              <a:rPr lang="en-US" dirty="0" smtClean="0"/>
              <a:t>Labels</a:t>
            </a:r>
            <a:endParaRPr lang="en-US" dirty="0" smtClean="0"/>
          </a:p>
          <a:p>
            <a:r>
              <a:rPr lang="en-US" dirty="0" smtClean="0"/>
              <a:t>DuraPaper Labels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Premium NeverTear</a:t>
            </a:r>
            <a:r>
              <a:rPr lang="ru-RU" smtClean="0"/>
              <a:t> </a:t>
            </a:r>
            <a:r>
              <a:rPr lang="en-US" smtClean="0"/>
              <a:t>Labels</a:t>
            </a:r>
            <a:r>
              <a:rPr lang="ru-RU" smtClean="0"/>
              <a:t> (</a:t>
            </a:r>
            <a:r>
              <a:rPr lang="en-US" smtClean="0"/>
              <a:t>permanent)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Наклейки</a:t>
            </a:r>
            <a:r>
              <a:rPr lang="en-US" sz="2400" dirty="0"/>
              <a:t> </a:t>
            </a:r>
            <a:r>
              <a:rPr lang="ru-RU" sz="2400" dirty="0"/>
              <a:t>на основе </a:t>
            </a:r>
            <a:r>
              <a:rPr lang="en-US" sz="2400" dirty="0"/>
              <a:t>Premium </a:t>
            </a:r>
            <a:r>
              <a:rPr lang="en-US" sz="2400" dirty="0" err="1"/>
              <a:t>NeverTear</a:t>
            </a:r>
            <a:r>
              <a:rPr lang="ru-RU" sz="2400" dirty="0"/>
              <a:t> (постоянный клей)</a:t>
            </a:r>
            <a:endParaRPr lang="en-US" sz="2400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092200"/>
            <a:ext cx="5024438" cy="54276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Самоклеющиеся пленки на основе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обладают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всеми преимуществами самого материала вместе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акриловым клеем на водной основе без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содержания растворителей.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водостойкие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маслу и грязи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к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боятся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требуют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наклейки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прочные этикетки,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предупреждающие знаки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постоянные наклейки на бутылки и стекло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accent1"/>
                </a:solidFill>
              </a:rPr>
              <a:t>Отличительные свойства:</a:t>
            </a:r>
            <a:endParaRPr lang="en-US" sz="1400" dirty="0">
              <a:solidFill>
                <a:schemeClr val="accent1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Широкий ассортимент –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прозрачные, матовые и глянцевые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A4, A3, SRA3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Толщина, мкм: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~60 (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наклейка)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230 (общая)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Ассортимент: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матовые,	 белые глянцевые, 				прозрачные, прозрачные матовые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/>
          </a:p>
        </p:txBody>
      </p:sp>
      <p:pic>
        <p:nvPicPr>
          <p:cNvPr id="35847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0" y="2192338"/>
            <a:ext cx="43815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9213" y="3875088"/>
            <a:ext cx="18288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3871913"/>
            <a:ext cx="1814512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Premium NeverTear</a:t>
            </a:r>
            <a:r>
              <a:rPr lang="ru-RU" smtClean="0"/>
              <a:t> </a:t>
            </a:r>
            <a:r>
              <a:rPr lang="en-US" smtClean="0"/>
              <a:t>Labels</a:t>
            </a:r>
            <a:r>
              <a:rPr lang="ru-RU" smtClean="0"/>
              <a:t> (</a:t>
            </a:r>
            <a:r>
              <a:rPr lang="en-US" smtClean="0"/>
              <a:t>cling)</a:t>
            </a:r>
            <a:endParaRPr lang="ru-RU"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Наклейки</a:t>
            </a:r>
            <a:r>
              <a:rPr lang="en-US" sz="2400" dirty="0"/>
              <a:t> </a:t>
            </a:r>
            <a:r>
              <a:rPr lang="ru-RU" sz="2400" dirty="0"/>
              <a:t>на основе </a:t>
            </a:r>
            <a:r>
              <a:rPr lang="en-US" sz="2400" dirty="0"/>
              <a:t>Premium </a:t>
            </a:r>
            <a:r>
              <a:rPr lang="en-US" sz="2400" dirty="0" err="1"/>
              <a:t>NeverTear</a:t>
            </a:r>
            <a:r>
              <a:rPr lang="ru-RU" sz="2400" dirty="0"/>
              <a:t> (съемный клей)</a:t>
            </a:r>
            <a:endParaRPr lang="en-US" sz="2400" dirty="0"/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9175" y="4981575"/>
            <a:ext cx="153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Самоклеющиеся пленки на основе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обладают всеми преимуществами самого материала вместе с акриловым клеем на водной основе без содержания растворителей.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водостойкие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маслу и грязи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к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боятся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требуют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наклейки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временные знаки на стекле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транзитная маркировка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маркировка окрашенных объектов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Форматы: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A4, A3, SRA3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Толщина, мкм: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 (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наклейка)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Плотность, г/м2:	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210 (общая)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Ассортимент: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матовые,	 прозрачные</a:t>
            </a:r>
          </a:p>
        </p:txBody>
      </p:sp>
      <p:pic>
        <p:nvPicPr>
          <p:cNvPr id="36872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2113" y="2130425"/>
            <a:ext cx="240188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5513" y="2513013"/>
            <a:ext cx="301625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Специальные материалы </a:t>
            </a:r>
            <a:r>
              <a:rPr lang="en-US" smtClean="0"/>
              <a:t>Xerox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erox Blue 2013">
  <a:themeElements>
    <a:clrScheme name="Xerox Blue 2013">
      <a:dk1>
        <a:srgbClr val="000000"/>
      </a:dk1>
      <a:lt1>
        <a:srgbClr val="FFFFFF"/>
      </a:lt1>
      <a:dk2>
        <a:srgbClr val="34BCBA"/>
      </a:dk2>
      <a:lt2>
        <a:srgbClr val="6DAF3D"/>
      </a:lt2>
      <a:accent1>
        <a:srgbClr val="2895D5"/>
      </a:accent1>
      <a:accent2>
        <a:srgbClr val="7053AA"/>
      </a:accent2>
      <a:accent3>
        <a:srgbClr val="9B2583"/>
      </a:accent3>
      <a:accent4>
        <a:srgbClr val="E64BA2"/>
      </a:accent4>
      <a:accent5>
        <a:srgbClr val="E67600"/>
      </a:accent5>
      <a:accent6>
        <a:srgbClr val="FD9F13"/>
      </a:accent6>
      <a:hlink>
        <a:srgbClr val="2895D5"/>
      </a:hlink>
      <a:folHlink>
        <a:srgbClr val="6667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Xerox Blue 2013</Template>
  <TotalTime>628</TotalTime>
  <Words>2576</Words>
  <Application>Microsoft Office PowerPoint</Application>
  <PresentationFormat>Экран (4:3)</PresentationFormat>
  <Paragraphs>735</Paragraphs>
  <Slides>34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  <vt:variant>
        <vt:lpstr>Произвольные показы</vt:lpstr>
      </vt:variant>
      <vt:variant>
        <vt:i4>1</vt:i4>
      </vt:variant>
    </vt:vector>
  </HeadingPairs>
  <TitlesOfParts>
    <vt:vector size="38" baseType="lpstr">
      <vt:lpstr>Xerox Blue 2013</vt:lpstr>
      <vt:lpstr>1_Специальное оформление</vt:lpstr>
      <vt:lpstr>Специальное оформление</vt:lpstr>
      <vt:lpstr>Специальные материалы Xerox</vt:lpstr>
      <vt:lpstr>Специальные материалы</vt:lpstr>
      <vt:lpstr>Специальные материалы Xerox для лазерной печати</vt:lpstr>
      <vt:lpstr>Синтетические бумаги</vt:lpstr>
      <vt:lpstr>Premium NeverTear</vt:lpstr>
      <vt:lpstr>DuraPaper</vt:lpstr>
      <vt:lpstr>Синтетические наклейки</vt:lpstr>
      <vt:lpstr>Premium NeverTear Labels (permanent)</vt:lpstr>
      <vt:lpstr>Premium NeverTear Labels (cling)</vt:lpstr>
      <vt:lpstr>DuraPaper Labels</vt:lpstr>
      <vt:lpstr>Самокопирующая бумага</vt:lpstr>
      <vt:lpstr>Premium Digital Carbonless</vt:lpstr>
      <vt:lpstr>Фоторешения</vt:lpstr>
      <vt:lpstr>FunFlip</vt:lpstr>
      <vt:lpstr>Офисные решения</vt:lpstr>
      <vt:lpstr>DigiBoard</vt:lpstr>
      <vt:lpstr>Create Range</vt:lpstr>
      <vt:lpstr>DocuCard</vt:lpstr>
      <vt:lpstr>Digital Envelopes</vt:lpstr>
      <vt:lpstr>Уникальные материалы</vt:lpstr>
      <vt:lpstr>Embossed Paper</vt:lpstr>
      <vt:lpstr>Universal Transfer Paper</vt:lpstr>
      <vt:lpstr>Таблица совместимости специальных материалов Xerox</vt:lpstr>
      <vt:lpstr>Таблица совместимости специальных материалов Xerox</vt:lpstr>
      <vt:lpstr>xerox.ru</vt:lpstr>
      <vt:lpstr>xerox.ru</vt:lpstr>
      <vt:lpstr>Список специальных материалов Xerox</vt:lpstr>
      <vt:lpstr>Список специальных материалов Xerox</vt:lpstr>
      <vt:lpstr>Список специальных материалов Xerox</vt:lpstr>
      <vt:lpstr>Список специальных материалов Xerox</vt:lpstr>
      <vt:lpstr>Сотрудничество с Xerox</vt:lpstr>
      <vt:lpstr>Сотрудничество с Xerox</vt:lpstr>
      <vt:lpstr>Свяжитесь с нами прямо сейчас!</vt:lpstr>
      <vt:lpstr>Слайд 34</vt:lpstr>
      <vt:lpstr>Custom Show 1</vt:lpstr>
    </vt:vector>
  </TitlesOfParts>
  <Company>Xerox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Looping Title  Slide Goes Here</dc:title>
  <dc:creator>Joel Basa</dc:creator>
  <cp:lastModifiedBy>Lenovo</cp:lastModifiedBy>
  <cp:revision>346</cp:revision>
  <dcterms:created xsi:type="dcterms:W3CDTF">2013-08-28T12:56:37Z</dcterms:created>
  <dcterms:modified xsi:type="dcterms:W3CDTF">2014-02-22T17:03:57Z</dcterms:modified>
</cp:coreProperties>
</file>