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24" r:id="rId2"/>
    <p:sldId id="425" r:id="rId3"/>
    <p:sldId id="408" r:id="rId4"/>
    <p:sldId id="404" r:id="rId5"/>
    <p:sldId id="426" r:id="rId6"/>
    <p:sldId id="434" r:id="rId7"/>
    <p:sldId id="430" r:id="rId8"/>
    <p:sldId id="405" r:id="rId9"/>
    <p:sldId id="411" r:id="rId10"/>
    <p:sldId id="412" r:id="rId11"/>
    <p:sldId id="414" r:id="rId12"/>
    <p:sldId id="413" r:id="rId13"/>
    <p:sldId id="427" r:id="rId14"/>
    <p:sldId id="416" r:id="rId15"/>
    <p:sldId id="433" r:id="rId16"/>
    <p:sldId id="419" r:id="rId17"/>
    <p:sldId id="420" r:id="rId18"/>
    <p:sldId id="422" r:id="rId19"/>
    <p:sldId id="421" r:id="rId20"/>
    <p:sldId id="401" r:id="rId21"/>
    <p:sldId id="402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95D5"/>
    <a:srgbClr val="E64BA2"/>
    <a:srgbClr val="777777"/>
    <a:srgbClr val="000000"/>
    <a:srgbClr val="FFFFFF"/>
    <a:srgbClr val="34BCBA"/>
    <a:srgbClr val="6DAF3D"/>
    <a:srgbClr val="288B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28" autoAdjust="0"/>
    <p:restoredTop sz="99076" autoAdjust="0"/>
  </p:normalViewPr>
  <p:slideViewPr>
    <p:cSldViewPr snapToGrid="0">
      <p:cViewPr>
        <p:scale>
          <a:sx n="119" d="100"/>
          <a:sy n="119" d="100"/>
        </p:scale>
        <p:origin x="-774" y="96"/>
      </p:cViewPr>
      <p:guideLst>
        <p:guide orient="horz" pos="2163"/>
        <p:guide pos="25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D794C51-254B-4CBA-B182-77294FC0115E}" type="datetimeFigureOut">
              <a:rPr lang="en-US"/>
              <a:pPr>
                <a:defRPr/>
              </a:pPr>
              <a:t>11/20/2013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D72A2D-253A-4FDC-954F-181AD9552F0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843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D6F819F-45D0-4B3A-A892-B286A2FA6278}" type="datetimeFigureOut">
              <a:rPr lang="en-US"/>
              <a:pPr>
                <a:defRPr/>
              </a:pPr>
              <a:t>11/20/2013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20875" y="685800"/>
            <a:ext cx="3016250" cy="2263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3389313"/>
            <a:ext cx="5486400" cy="50688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3CF3CC-E8F1-4EAE-897C-A613F67F78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7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rtl="0" eaLnBrk="0" fontAlgn="base" hangingPunct="0">
      <a:spcBef>
        <a:spcPct val="30000"/>
      </a:spcBef>
      <a:spcAft>
        <a:spcPct val="0"/>
      </a:spcAft>
      <a:buFont typeface="Museo Sans For Dell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October, 2013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90904-B3CA-4D7D-B8EA-C4CEB76AA16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159775"/>
            <a:ext cx="8412480" cy="4754880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ull Image, White Small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214" y="1168165"/>
            <a:ext cx="8412480" cy="4031771"/>
          </a:xfrm>
          <a:prstGeom prst="roundRect">
            <a:avLst>
              <a:gd name="adj" fmla="val 4183"/>
            </a:avLst>
          </a:prstGeom>
          <a:solidFill>
            <a:srgbClr val="FFFFFF">
              <a:alpha val="85098"/>
            </a:srgbClr>
          </a:solidFill>
        </p:spPr>
        <p:txBody>
          <a:bodyPr lIns="91440" tIns="91440" rIns="91440" bIns="91440"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October, 2013</a:t>
            </a:r>
            <a:endParaRPr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F9091-2A73-4D80-8C7A-F4919C3BDBB9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1"/>
          </p:nvPr>
        </p:nvSpPr>
        <p:spPr>
          <a:xfrm>
            <a:off x="43595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22"/>
          </p:nvPr>
        </p:nvSpPr>
        <p:spPr>
          <a:xfrm>
            <a:off x="3298032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7" name="Content Placeholder 4"/>
          <p:cNvSpPr>
            <a:spLocks noGrp="1"/>
          </p:cNvSpPr>
          <p:nvPr>
            <p:ph sz="quarter" idx="23"/>
          </p:nvPr>
        </p:nvSpPr>
        <p:spPr>
          <a:xfrm>
            <a:off x="6172200" y="1542916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8" name="Content Placeholder 4"/>
          <p:cNvSpPr>
            <a:spLocks noGrp="1"/>
          </p:cNvSpPr>
          <p:nvPr>
            <p:ph sz="quarter" idx="24"/>
          </p:nvPr>
        </p:nvSpPr>
        <p:spPr>
          <a:xfrm>
            <a:off x="43595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9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0" name="Content Placeholder 4"/>
          <p:cNvSpPr>
            <a:spLocks noGrp="1"/>
          </p:cNvSpPr>
          <p:nvPr>
            <p:ph sz="quarter" idx="26"/>
          </p:nvPr>
        </p:nvSpPr>
        <p:spPr>
          <a:xfrm>
            <a:off x="6172200" y="2762242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1" name="Content Placeholder 4"/>
          <p:cNvSpPr>
            <a:spLocks noGrp="1"/>
          </p:cNvSpPr>
          <p:nvPr>
            <p:ph sz="quarter" idx="27"/>
          </p:nvPr>
        </p:nvSpPr>
        <p:spPr>
          <a:xfrm>
            <a:off x="43595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2" name="Content Placeholder 4"/>
          <p:cNvSpPr>
            <a:spLocks noGrp="1"/>
          </p:cNvSpPr>
          <p:nvPr>
            <p:ph sz="quarter" idx="28"/>
          </p:nvPr>
        </p:nvSpPr>
        <p:spPr>
          <a:xfrm>
            <a:off x="3298032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3" name="Content Placeholder 4"/>
          <p:cNvSpPr>
            <a:spLocks noGrp="1"/>
          </p:cNvSpPr>
          <p:nvPr>
            <p:ph sz="quarter" idx="29"/>
          </p:nvPr>
        </p:nvSpPr>
        <p:spPr>
          <a:xfrm>
            <a:off x="6172200" y="3981568"/>
            <a:ext cx="2651760" cy="1097280"/>
          </a:xfrm>
          <a:prstGeom prst="roundRect">
            <a:avLst>
              <a:gd name="adj" fmla="val 9022"/>
            </a:avLst>
          </a:prstGeom>
          <a:solidFill>
            <a:schemeClr val="accent1"/>
          </a:solidFill>
        </p:spPr>
        <p:txBody>
          <a:bodyPr lIns="91440" tIns="91440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205786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October, 2013</a:t>
            </a:r>
            <a:endParaRPr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15" name="Slide Number Placeholder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7F52D-FAD9-4C3D-8B24-DE17666E7681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23"/>
          </p:nvPr>
        </p:nvSpPr>
        <p:spPr>
          <a:xfrm>
            <a:off x="423863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24"/>
          </p:nvPr>
        </p:nvSpPr>
        <p:spPr>
          <a:xfrm>
            <a:off x="6172200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Content Placeholder 4"/>
          <p:cNvSpPr>
            <a:spLocks noGrp="1"/>
          </p:cNvSpPr>
          <p:nvPr>
            <p:ph sz="quarter" idx="25"/>
          </p:nvPr>
        </p:nvSpPr>
        <p:spPr>
          <a:xfrm>
            <a:off x="3298032" y="1543205"/>
            <a:ext cx="2651760" cy="3383280"/>
          </a:xfrm>
          <a:prstGeom prst="roundRect">
            <a:avLst>
              <a:gd name="adj" fmla="val 4329"/>
            </a:avLst>
          </a:prstGeom>
          <a:solidFill>
            <a:schemeClr val="accent1"/>
          </a:solidFill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5063173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October,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D36EF-0C77-4C51-9F7F-A857245128F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Multi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7823" y="4996061"/>
            <a:ext cx="8412480" cy="548640"/>
          </a:xfrm>
        </p:spPr>
        <p:txBody>
          <a:bodyPr lIns="27432">
            <a:normAutofit/>
          </a:bodyPr>
          <a:lstStyle>
            <a:lvl1pPr>
              <a:defRPr sz="1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6"/>
          </p:nvPr>
        </p:nvSpPr>
        <p:spPr>
          <a:xfrm>
            <a:off x="377825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7"/>
          </p:nvPr>
        </p:nvSpPr>
        <p:spPr>
          <a:xfrm>
            <a:off x="4700587" y="1539750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8"/>
          </p:nvPr>
        </p:nvSpPr>
        <p:spPr>
          <a:xfrm>
            <a:off x="4700587" y="3279344"/>
            <a:ext cx="4114800" cy="1645920"/>
          </a:xfrm>
          <a:prstGeom prst="roundRect">
            <a:avLst>
              <a:gd name="adj" fmla="val 7940"/>
            </a:avLst>
          </a:prstGeom>
          <a:ln>
            <a:solidFill>
              <a:schemeClr val="accent1"/>
            </a:solidFill>
          </a:ln>
        </p:spPr>
        <p:txBody>
          <a:bodyPr lIns="91440" tIns="91440" rIns="91440" bIns="9144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October, 2013</a:t>
            </a:r>
            <a:endParaRPr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12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EFA3A-616D-410D-B3D3-BD04086DD92E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October, 2013</a:t>
            </a:r>
            <a:endParaRPr dirty="0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4EC5E-E32E-4C2D-B270-36182F35B0A4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 userDrawn="1"/>
        </p:nvSpPr>
        <p:spPr>
          <a:xfrm>
            <a:off x="0" y="0"/>
            <a:ext cx="9144000" cy="5486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1029647"/>
            <a:ext cx="5486400" cy="420624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746299"/>
            <a:ext cx="548640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3657600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45" y="4060272"/>
            <a:ext cx="6217920" cy="1280160"/>
          </a:xfrm>
        </p:spPr>
        <p:txBody>
          <a:bodyPr>
            <a:normAutofit/>
          </a:bodyPr>
          <a:lstStyle>
            <a:lvl1pPr marL="117475" indent="-117475">
              <a:lnSpc>
                <a:spcPct val="90000"/>
              </a:lnSpc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62109" y="5418653"/>
            <a:ext cx="6126480" cy="1005840"/>
          </a:xfrm>
        </p:spPr>
        <p:txBody>
          <a:bodyPr/>
          <a:lstStyle>
            <a:lvl1pPr>
              <a:spcAft>
                <a:spcPts val="0"/>
              </a:spcAft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8229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377824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9"/>
          </p:nvPr>
        </p:nvSpPr>
        <p:spPr>
          <a:xfrm>
            <a:off x="5041263" y="1306671"/>
            <a:ext cx="3749040" cy="47548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October, 2013</a:t>
            </a:r>
            <a:endParaRPr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057A9-9317-4530-80CC-0FDFE427B20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/>
          <p:nvPr userDrawn="1"/>
        </p:nvSpPr>
        <p:spPr>
          <a:xfrm>
            <a:off x="0" y="3695700"/>
            <a:ext cx="9144000" cy="18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081" y="4219464"/>
            <a:ext cx="8229600" cy="1188720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8"/>
          <p:cNvSpPr/>
          <p:nvPr userDrawn="1"/>
        </p:nvSpPr>
        <p:spPr>
          <a:xfrm>
            <a:off x="0" y="914400"/>
            <a:ext cx="9144000" cy="1828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081" y="1189173"/>
            <a:ext cx="8229600" cy="1554480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659188"/>
            <a:ext cx="9144000" cy="1828800"/>
          </a:xfrm>
          <a:solidFill>
            <a:srgbClr val="FFFFFF">
              <a:alpha val="85098"/>
            </a:srgbClr>
          </a:solidFill>
        </p:spPr>
        <p:txBody>
          <a:bodyPr lIns="274320" tIns="274320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6256338"/>
            <a:ext cx="1544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14399"/>
            <a:ext cx="9144000" cy="1828800"/>
          </a:xfrm>
          <a:solidFill>
            <a:srgbClr val="FFFFFF">
              <a:alpha val="85098"/>
            </a:srgbClr>
          </a:solidFill>
        </p:spPr>
        <p:txBody>
          <a:bodyPr lIns="274320" tIns="274320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9144001" cy="5486019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299195"/>
            <a:ext cx="6766560" cy="18288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65760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30347"/>
            <a:ext cx="6766560" cy="155448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65760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71291"/>
            <a:ext cx="6766560" cy="54864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7645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92999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48353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03708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/>
          <a:srcRect t="33275"/>
          <a:stretch>
            <a:fillRect/>
          </a:stretch>
        </p:blipFill>
        <p:spPr bwMode="auto">
          <a:xfrm>
            <a:off x="0" y="0"/>
            <a:ext cx="91440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2046632"/>
            <a:ext cx="6400800" cy="137160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3871291"/>
            <a:ext cx="6766560" cy="54864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7645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2492999" y="4520297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648353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803708" y="4495800"/>
            <a:ext cx="2011680" cy="164592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>
              <a:spcBef>
                <a:spcPts val="0"/>
              </a:spcBef>
              <a:spcAft>
                <a:spcPts val="0"/>
              </a:spcAft>
              <a:defRPr/>
            </a:lvl3pPr>
            <a:lvl4pPr>
              <a:spcBef>
                <a:spcPts val="0"/>
              </a:spcBef>
              <a:spcAft>
                <a:spcPts val="0"/>
              </a:spcAft>
              <a:defRPr/>
            </a:lvl4pPr>
            <a:lvl5pPr>
              <a:spcBef>
                <a:spcPts val="0"/>
              </a:spcBef>
              <a:spcAft>
                <a:spcPts val="0"/>
              </a:spcAft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1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/>
              <a:t>©2013 Xerox Corporation. All rights reserved. Xerox® and Xerox and Design</a:t>
            </a:r>
            <a:r>
              <a:rPr lang="en-US" sz="500" baseline="30000"/>
              <a:t>®</a:t>
            </a:r>
            <a:r>
              <a:rPr lang="en-US" sz="600"/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654726"/>
            <a:ext cx="8412480" cy="4389120"/>
          </a:xfrm>
        </p:spPr>
        <p:txBody>
          <a:bodyPr/>
          <a:lstStyle>
            <a:lvl1pPr>
              <a:defRPr sz="2000"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October, 2013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E20AC-EB8A-4B1B-8038-33C91260A53B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7"/>
          <p:cNvGrpSpPr>
            <a:grpSpLocks/>
          </p:cNvGrpSpPr>
          <p:nvPr userDrawn="1"/>
        </p:nvGrpSpPr>
        <p:grpSpPr bwMode="auto">
          <a:xfrm>
            <a:off x="0" y="1697038"/>
            <a:ext cx="3840163" cy="3008312"/>
            <a:chOff x="0" y="1697145"/>
            <a:chExt cx="3840480" cy="3007854"/>
          </a:xfrm>
        </p:grpSpPr>
        <p:sp>
          <p:nvSpPr>
            <p:cNvPr id="6" name="Round Single Corner Rectangle 9"/>
            <p:cNvSpPr/>
            <p:nvPr/>
          </p:nvSpPr>
          <p:spPr>
            <a:xfrm>
              <a:off x="0" y="1697145"/>
              <a:ext cx="3840480" cy="2011056"/>
            </a:xfrm>
            <a:prstGeom prst="round1Rect">
              <a:avLst>
                <a:gd name="adj" fmla="val 6178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ound Single Corner Rectangle 13"/>
            <p:cNvSpPr/>
            <p:nvPr/>
          </p:nvSpPr>
          <p:spPr>
            <a:xfrm flipV="1">
              <a:off x="0" y="3698677"/>
              <a:ext cx="3840480" cy="1006322"/>
            </a:xfrm>
            <a:prstGeom prst="round1Rect">
              <a:avLst>
                <a:gd name="adj" fmla="val 1200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>
                <a:solidFill>
                  <a:schemeClr val="bg1"/>
                </a:solidFill>
              </a:rPr>
              <a:t>©2013 Xerox Corporation. All rights reserved. Xerox® and Xerox and Design</a:t>
            </a:r>
            <a:r>
              <a:rPr lang="en-US" sz="500" baseline="30000">
                <a:solidFill>
                  <a:schemeClr val="bg1"/>
                </a:solidFill>
              </a:rPr>
              <a:t>®</a:t>
            </a:r>
            <a:r>
              <a:rPr lang="en-US" sz="600">
                <a:solidFill>
                  <a:schemeClr val="bg1"/>
                </a:solidFill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88" y="1890932"/>
            <a:ext cx="3474720" cy="173736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588" y="3831770"/>
            <a:ext cx="3474720" cy="82296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8"/>
          <p:cNvGrpSpPr>
            <a:grpSpLocks/>
          </p:cNvGrpSpPr>
          <p:nvPr userDrawn="1"/>
        </p:nvGrpSpPr>
        <p:grpSpPr bwMode="auto">
          <a:xfrm flipH="1">
            <a:off x="4022725" y="1604963"/>
            <a:ext cx="5121275" cy="2622550"/>
            <a:chOff x="662731" y="1604866"/>
            <a:chExt cx="3840480" cy="2623184"/>
          </a:xfrm>
        </p:grpSpPr>
        <p:sp>
          <p:nvSpPr>
            <p:cNvPr id="6" name="Round Single Corner Rectangle 9"/>
            <p:cNvSpPr/>
            <p:nvPr/>
          </p:nvSpPr>
          <p:spPr>
            <a:xfrm>
              <a:off x="662731" y="1604866"/>
              <a:ext cx="3840480" cy="1646635"/>
            </a:xfrm>
            <a:prstGeom prst="round1Rect">
              <a:avLst>
                <a:gd name="adj" fmla="val 5365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7" name="Round Single Corner Rectangle 13"/>
            <p:cNvSpPr/>
            <p:nvPr/>
          </p:nvSpPr>
          <p:spPr>
            <a:xfrm flipV="1">
              <a:off x="662731" y="3241974"/>
              <a:ext cx="3840480" cy="986076"/>
            </a:xfrm>
            <a:prstGeom prst="round1Rect">
              <a:avLst>
                <a:gd name="adj" fmla="val 9475"/>
              </a:avLst>
            </a:prstGeom>
            <a:solidFill>
              <a:srgbClr val="FFFFFF">
                <a:alpha val="8980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>
                <a:solidFill>
                  <a:schemeClr val="bg1"/>
                </a:solidFill>
              </a:rPr>
              <a:t>©2013 Xerox Corporation. All rights reserved. Xerox® and Xerox and Design</a:t>
            </a:r>
            <a:r>
              <a:rPr lang="en-US" sz="500" baseline="30000">
                <a:solidFill>
                  <a:schemeClr val="bg1"/>
                </a:solidFill>
              </a:rPr>
              <a:t>®</a:t>
            </a:r>
            <a:r>
              <a:rPr lang="en-US" sz="600">
                <a:solidFill>
                  <a:schemeClr val="bg1"/>
                </a:solidFill>
              </a:rPr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38526" y="2008378"/>
            <a:ext cx="4572000" cy="1097280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8526" y="3471043"/>
            <a:ext cx="4572000" cy="82296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 t="30875" b="9299"/>
          <a:stretch>
            <a:fillRect/>
          </a:stretch>
        </p:blipFill>
        <p:spPr bwMode="auto">
          <a:xfrm>
            <a:off x="0" y="0"/>
            <a:ext cx="9144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/>
              <a:t>©2013 Xerox Corporation. All rights reserved. Xerox® and Xerox and Design</a:t>
            </a:r>
            <a:r>
              <a:rPr lang="en-US" sz="500" baseline="30000"/>
              <a:t>®</a:t>
            </a:r>
            <a:r>
              <a:rPr lang="en-US" sz="600"/>
              <a:t> are trademarks of Xerox Corporation in the United States and/or other countries.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589" y="3653727"/>
            <a:ext cx="9144000" cy="2459736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/>
              <a:t>©2013 Xerox Corporation. All rights reserved. Xerox® and Xerox and Design</a:t>
            </a:r>
            <a:r>
              <a:rPr lang="en-US" sz="500" baseline="30000"/>
              <a:t>®</a:t>
            </a:r>
            <a:r>
              <a:rPr lang="en-US" sz="600"/>
              <a:t> are trademarks of Xerox Corporation in the United States and/or other countries.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589" y="3653727"/>
            <a:ext cx="9144000" cy="2459736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FF Blue RGB-01-01.jpg"/>
          <p:cNvPicPr>
            <a:picLocks/>
          </p:cNvPicPr>
          <p:nvPr userDrawn="1"/>
        </p:nvPicPr>
        <p:blipFill>
          <a:blip r:embed="rId3"/>
          <a:srcRect t="31161" b="28329"/>
          <a:stretch>
            <a:fillRect/>
          </a:stretch>
        </p:blipFill>
        <p:spPr bwMode="auto">
          <a:xfrm>
            <a:off x="0" y="3619500"/>
            <a:ext cx="914400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/>
              <a:t>©2013 Xerox Corporation. All rights reserved. Xerox® and Xerox and Design</a:t>
            </a:r>
            <a:r>
              <a:rPr lang="en-US" sz="500" baseline="30000"/>
              <a:t>®</a:t>
            </a:r>
            <a:r>
              <a:rPr lang="en-US" sz="600"/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845103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2448057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Free Blue-01.jpg"/>
          <p:cNvPicPr>
            <a:picLocks noChangeAspect="1"/>
          </p:cNvPicPr>
          <p:nvPr userDrawn="1"/>
        </p:nvPicPr>
        <p:blipFill>
          <a:blip r:embed="rId2"/>
          <a:srcRect b="-2"/>
          <a:stretch>
            <a:fillRect/>
          </a:stretch>
        </p:blipFill>
        <p:spPr bwMode="auto">
          <a:xfrm>
            <a:off x="0" y="0"/>
            <a:ext cx="9144000" cy="457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/>
          <p:cNvSpPr>
            <a:spLocks noChangeArrowheads="1"/>
          </p:cNvSpPr>
          <p:nvPr userDrawn="1"/>
        </p:nvSpPr>
        <p:spPr bwMode="auto">
          <a:xfrm>
            <a:off x="77788" y="6500813"/>
            <a:ext cx="56038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/>
              <a:t>©2013 Xerox Corporation. All rights reserved. Xerox® and Xerox and Design</a:t>
            </a:r>
            <a:r>
              <a:rPr lang="en-US" sz="500" baseline="30000"/>
              <a:t>®</a:t>
            </a:r>
            <a:r>
              <a:rPr lang="en-US" sz="600"/>
              <a:t> are trademarks of Xerox Corporation in the United States and/or other countries.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645" y="3848361"/>
            <a:ext cx="5486400" cy="1463040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7645" y="5451315"/>
            <a:ext cx="3657600" cy="640080"/>
          </a:xfr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7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 noChangeArrowheads="1"/>
          </p:cNvPicPr>
          <p:nvPr userDrawn="1"/>
        </p:nvPicPr>
        <p:blipFill>
          <a:blip r:embed="rId2"/>
          <a:srcRect t="35710" b="44696"/>
          <a:stretch>
            <a:fillRect/>
          </a:stretch>
        </p:blipFill>
        <p:spPr bwMode="auto">
          <a:xfrm>
            <a:off x="0" y="2757488"/>
            <a:ext cx="9144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 Title and Mutli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6459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3258185" y="2228878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38545" y="2242860"/>
            <a:ext cx="2651760" cy="3383280"/>
          </a:xfrm>
        </p:spPr>
        <p:txBody>
          <a:bodyPr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accent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7825" y="1654488"/>
            <a:ext cx="8412480" cy="45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October,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FF667-DD9B-429B-925F-563F6197159A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6283088" y="1403450"/>
            <a:ext cx="2743200" cy="2971800"/>
          </a:xfrm>
          <a:prstGeom prst="round2SameRect">
            <a:avLst>
              <a:gd name="adj1" fmla="val 4727"/>
              <a:gd name="adj2" fmla="val 0"/>
            </a:avLst>
          </a:prstGeom>
        </p:spPr>
        <p:txBody>
          <a:bodyPr vert="vert"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solidFill>
            <a:schemeClr val="accent1"/>
          </a:solidFill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October, 2013</a:t>
            </a:r>
            <a:endParaRPr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C7692-AE47-485E-BF35-E73D1DC91029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7"/>
          <p:cNvSpPr/>
          <p:nvPr userDrawn="1"/>
        </p:nvSpPr>
        <p:spPr>
          <a:xfrm rot="16200000">
            <a:off x="6283325" y="1411288"/>
            <a:ext cx="27432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2651760"/>
          </a:xfrm>
          <a:prstGeom prst="rect">
            <a:avLst/>
          </a:prstGeom>
          <a:noFill/>
        </p:spPr>
        <p:txBody>
          <a:bodyPr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October,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algn="ctr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6295F9C-4D6A-4674-9E38-4E39004AEEB7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37891" y="1526138"/>
            <a:ext cx="3224473" cy="2737847"/>
          </a:xfrm>
          <a:prstGeom prst="roundRect">
            <a:avLst>
              <a:gd name="adj" fmla="val 6199"/>
            </a:avLst>
          </a:prstGeo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October,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27825-5553-4EF0-A409-9906011CFCA8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all 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7"/>
          <p:cNvSpPr/>
          <p:nvPr userDrawn="1"/>
        </p:nvSpPr>
        <p:spPr>
          <a:xfrm rot="16200000">
            <a:off x="5597525" y="2097088"/>
            <a:ext cx="4114800" cy="2971800"/>
          </a:xfrm>
          <a:prstGeom prst="round2SameRect">
            <a:avLst>
              <a:gd name="adj1" fmla="val 5224"/>
              <a:gd name="adj2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291415"/>
            <a:ext cx="8412480" cy="10058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0733" y="1559695"/>
            <a:ext cx="2743200" cy="4114800"/>
          </a:xfrm>
          <a:prstGeom prst="rect">
            <a:avLst/>
          </a:prstGeom>
          <a:noFill/>
        </p:spPr>
        <p:txBody>
          <a:bodyPr lIns="91440" tIns="91440" rIns="91440" bIns="365760">
            <a:norm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28613" y="1517749"/>
            <a:ext cx="5486400" cy="4572000"/>
          </a:xfrm>
          <a:prstGeom prst="roundRect">
            <a:avLst>
              <a:gd name="adj" fmla="val 3211"/>
            </a:avLst>
          </a:prstGeom>
          <a:noFill/>
        </p:spPr>
        <p:txBody>
          <a:bodyPr lIns="91440" tIns="91440" rIns="91440" bIns="91440"/>
          <a:lstStyle>
            <a:lvl1pPr>
              <a:spcAft>
                <a:spcPts val="0"/>
              </a:spcAft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October, 2013</a:t>
            </a:r>
            <a:endParaRPr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algn="ctr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 marL="0" algn="l" defTabSz="457200" rtl="0" eaLnBrk="1" latinLnBrk="0" hangingPunct="1"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C94AA22-7079-4470-AF70-252D1612A5C0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mal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3" y="383694"/>
            <a:ext cx="8412480" cy="82296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0777"/>
            <a:ext cx="8412480" cy="47548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October, 2013</a:t>
            </a:r>
            <a:endParaRPr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EBB2B-B6EC-41DC-A489-5CEB6ABFC7BC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77825" y="292100"/>
            <a:ext cx="84121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77825" y="1311275"/>
            <a:ext cx="8412163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6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 bwMode="auto">
          <a:xfrm>
            <a:off x="7318375" y="6267450"/>
            <a:ext cx="15367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203325" y="6338888"/>
            <a:ext cx="20129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October, 2013</a:t>
            </a:r>
            <a:endParaRPr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300413" y="6338888"/>
            <a:ext cx="2468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242888" y="6338888"/>
            <a:ext cx="91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defRPr lang="en-US" sz="900" kern="12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3882367-1187-481F-B473-248F558FD533}" type="slidenum">
              <a:rPr/>
              <a:pPr>
                <a:defRPr/>
              </a:pPr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93" r:id="rId2"/>
    <p:sldLayoutId id="2147484394" r:id="rId3"/>
    <p:sldLayoutId id="2147484395" r:id="rId4"/>
    <p:sldLayoutId id="2147484396" r:id="rId5"/>
    <p:sldLayoutId id="2147484404" r:id="rId6"/>
    <p:sldLayoutId id="2147484397" r:id="rId7"/>
    <p:sldLayoutId id="2147484405" r:id="rId8"/>
    <p:sldLayoutId id="2147484398" r:id="rId9"/>
    <p:sldLayoutId id="2147484406" r:id="rId10"/>
    <p:sldLayoutId id="2147484407" r:id="rId11"/>
    <p:sldLayoutId id="2147484399" r:id="rId12"/>
    <p:sldLayoutId id="2147484400" r:id="rId13"/>
    <p:sldLayoutId id="2147484401" r:id="rId14"/>
    <p:sldLayoutId id="2147484402" r:id="rId15"/>
    <p:sldLayoutId id="2147484403" r:id="rId16"/>
    <p:sldLayoutId id="2147484408" r:id="rId17"/>
    <p:sldLayoutId id="2147484409" r:id="rId18"/>
    <p:sldLayoutId id="2147484410" r:id="rId19"/>
    <p:sldLayoutId id="2147484411" r:id="rId20"/>
    <p:sldLayoutId id="2147484412" r:id="rId21"/>
    <p:sldLayoutId id="2147484413" r:id="rId22"/>
    <p:sldLayoutId id="2147484414" r:id="rId23"/>
    <p:sldLayoutId id="2147484415" r:id="rId24"/>
    <p:sldLayoutId id="2147484416" r:id="rId25"/>
    <p:sldLayoutId id="2147484417" r:id="rId26"/>
    <p:sldLayoutId id="2147484418" r:id="rId27"/>
    <p:sldLayoutId id="2147484419" r:id="rId28"/>
    <p:sldLayoutId id="2147484420" r:id="rId29"/>
    <p:sldLayoutId id="2147484421" r:id="rId30"/>
    <p:sldLayoutId id="2147484422" r:id="rId31"/>
    <p:sldLayoutId id="2147484423" r:id="rId32"/>
    <p:sldLayoutId id="2147484424" r:id="rId33"/>
    <p:sldLayoutId id="2147484425" r:id="rId34"/>
    <p:sldLayoutId id="2147484426" r:id="rId35"/>
    <p:sldLayoutId id="2147484427" r:id="rId36"/>
    <p:sldLayoutId id="2147484428" r:id="rId3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2pPr>
      <a:lvl3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3pPr>
      <a:lvl4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4pPr>
      <a:lvl5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5pPr>
      <a:lvl6pPr marL="4572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6pPr>
      <a:lvl7pPr marL="9144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7pPr>
      <a:lvl8pPr marL="13716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8pPr>
      <a:lvl9pPr marL="1828800" algn="l" defTabSz="457200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168275" indent="-168275" algn="l" defTabSz="457200" rtl="0" eaLnBrk="0" fontAlgn="base" hangingPunct="0">
        <a:spcBef>
          <a:spcPts val="600"/>
        </a:spcBef>
        <a:spcAft>
          <a:spcPts val="600"/>
        </a:spcAft>
        <a:buFont typeface="Arial" pitchFamily="34" charset="0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344488" indent="-168275" algn="l" defTabSz="457200" rtl="0" eaLnBrk="0" fontAlgn="base" hangingPunct="0">
        <a:spcBef>
          <a:spcPct val="0"/>
        </a:spcBef>
        <a:spcAft>
          <a:spcPts val="600"/>
        </a:spcAft>
        <a:buFont typeface="Museo Sans For Del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11175" indent="-163513" algn="l" defTabSz="457200" rtl="0" eaLnBrk="0" fontAlgn="base" hangingPunct="0">
        <a:spcBef>
          <a:spcPct val="0"/>
        </a:spcBef>
        <a:spcAft>
          <a:spcPts val="60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676275" indent="-168275" algn="l" defTabSz="457200" rtl="0" eaLnBrk="0" fontAlgn="base" hangingPunct="0">
        <a:spcBef>
          <a:spcPct val="0"/>
        </a:spcBef>
        <a:spcAft>
          <a:spcPts val="600"/>
        </a:spcAft>
        <a:buFont typeface="Museo Sans For Del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zydesigner.com/digiprinter/" TargetMode="External"/><Relationship Id="rId2" Type="http://schemas.openxmlformats.org/officeDocument/2006/relationships/hyperlink" Target="http://www.xerox.com/printer-supplies/printing-templates/enlu.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Irina.Payalina@xerox.com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34676" b="32255"/>
          <a:stretch/>
        </p:blipFill>
        <p:spPr>
          <a:xfrm>
            <a:off x="0" y="3918737"/>
            <a:ext cx="9144000" cy="2016125"/>
          </a:xfrm>
        </p:spPr>
      </p:pic>
      <p:sp>
        <p:nvSpPr>
          <p:cNvPr id="29699" name="Title 2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7724775" cy="1463675"/>
          </a:xfrm>
        </p:spPr>
        <p:txBody>
          <a:bodyPr/>
          <a:lstStyle/>
          <a:p>
            <a:r>
              <a:rPr lang="ru-RU" dirty="0" smtClean="0"/>
              <a:t>Решения для государственного сектора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38138" y="2447925"/>
            <a:ext cx="3657600" cy="639763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ru-RU" dirty="0" smtClean="0"/>
              <a:t>Специальные материалы </a:t>
            </a:r>
            <a:r>
              <a:rPr lang="en-US" dirty="0" smtClean="0"/>
              <a:t>Xerox</a:t>
            </a:r>
            <a:endParaRPr lang="ru-RU" dirty="0" smtClean="0"/>
          </a:p>
          <a:p>
            <a:pPr eaLnBrk="1" hangingPunct="1">
              <a:spcAft>
                <a:spcPct val="0"/>
              </a:spcAft>
            </a:pPr>
            <a:r>
              <a:rPr lang="ru-RU" dirty="0" smtClean="0"/>
              <a:t>для лазерной печати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Договора, акты, рабочие листы</a:t>
            </a:r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BF04CF-9E56-4F11-AA6C-431534C1C6FB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119485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Самокопирующая бумага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Premium Digital Carbonless</a:t>
            </a:r>
          </a:p>
        </p:txBody>
      </p:sp>
      <p:pic>
        <p:nvPicPr>
          <p:cNvPr id="3686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8850" y="2025439"/>
            <a:ext cx="811213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2875" y="2028614"/>
            <a:ext cx="90646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6325" y="2034964"/>
            <a:ext cx="8794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4350" y="2030202"/>
            <a:ext cx="873125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18500" y="2063539"/>
            <a:ext cx="8255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361950" y="1034716"/>
            <a:ext cx="4492061" cy="5331900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Самокопирующая бумага для изготовления многостраничных бланков и форм, при письме на которых надписи переносятся со страницы на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страницу без использования копировальной бумаги.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бланки договоров и страховок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заявления, отчеты, накладные, отчеты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рабочий лист сотрудника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анкеты, опросники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rgbClr val="2895D5"/>
                </a:solidFill>
              </a:rPr>
              <a:t>Отличительные свойства: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печать из любого редактора, использование любого офисного лазерного принтера. </a:t>
            </a:r>
          </a:p>
          <a:p>
            <a:pPr marL="0" lvl="1" indent="0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Оперативное внесение любых изменений.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для печати на лазерном оборудовании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Museo Sans For Dell" pitchFamily="2" charset="0"/>
              <a:buChar char="–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короткие и средние тиражи</a:t>
            </a: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Museo Sans For Dell" pitchFamily="2" charset="0"/>
              <a:buChar char="–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нумерация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персонализация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2" eaLnBrk="1" fontAlgn="auto" hangingPunct="1">
              <a:spcBef>
                <a:spcPts val="0"/>
              </a:spcBef>
              <a:spcAft>
                <a:spcPts val="0"/>
              </a:spcAft>
              <a:buFont typeface="Museo Sans For Dell" pitchFamily="2" charset="0"/>
              <a:buChar char="–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печать по требованию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собранные наборы по 2-, 3-, 4- страницы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после печати готовые бланки проклеиваются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краю или скрепляются степлером.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 </a:t>
            </a:r>
            <a:endParaRPr lang="ru-RU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 lang="ru-RU" dirty="0"/>
          </a:p>
        </p:txBody>
      </p:sp>
      <p:pic>
        <p:nvPicPr>
          <p:cNvPr id="36876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08650" y="2900866"/>
            <a:ext cx="2420938" cy="111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04388" y="4084889"/>
            <a:ext cx="1435410" cy="215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47730" y="4076344"/>
            <a:ext cx="1952592" cy="2149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363" y="3745661"/>
            <a:ext cx="4324230" cy="2459833"/>
          </a:xfrm>
          <a:prstGeom prst="rect">
            <a:avLst/>
          </a:prstGeom>
        </p:spPr>
      </p:pic>
      <p:sp>
        <p:nvSpPr>
          <p:cNvPr id="32770" name="Title 2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7353300" cy="14636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4000" dirty="0" smtClean="0"/>
              <a:t>Уникальные решения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338138" y="3830638"/>
            <a:ext cx="6765925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800" dirty="0">
                <a:solidFill>
                  <a:srgbClr val="2895D5"/>
                </a:solidFill>
              </a:rPr>
              <a:t>Create Range</a:t>
            </a:r>
            <a:endParaRPr lang="ru-RU" sz="2800" dirty="0">
              <a:solidFill>
                <a:srgbClr val="2895D5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rgbClr val="2895D5"/>
                </a:solidFill>
              </a:rPr>
              <a:t>Digital </a:t>
            </a:r>
            <a:r>
              <a:rPr lang="en-US" sz="2800" dirty="0">
                <a:solidFill>
                  <a:srgbClr val="2895D5"/>
                </a:solidFill>
              </a:rPr>
              <a:t>Envelopes</a:t>
            </a:r>
            <a:endParaRPr lang="ru-RU" sz="2800" dirty="0">
              <a:solidFill>
                <a:srgbClr val="2895D5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rgbClr val="2895D5"/>
                </a:solidFill>
              </a:rPr>
              <a:t>Recycled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rgbClr val="2895D5"/>
                </a:solidFill>
              </a:rPr>
              <a:t>DigiBoard</a:t>
            </a:r>
            <a:endParaRPr lang="ru-RU" sz="2800" dirty="0">
              <a:solidFill>
                <a:srgbClr val="2895D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065" y="2103601"/>
            <a:ext cx="21939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3050" y="1988055"/>
            <a:ext cx="25209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itle 1"/>
          <p:cNvSpPr>
            <a:spLocks noGrp="1"/>
          </p:cNvSpPr>
          <p:nvPr>
            <p:ph type="title"/>
          </p:nvPr>
        </p:nvSpPr>
        <p:spPr>
          <a:xfrm>
            <a:off x="377825" y="357188"/>
            <a:ext cx="8412163" cy="757237"/>
          </a:xfrm>
        </p:spPr>
        <p:txBody>
          <a:bodyPr/>
          <a:lstStyle/>
          <a:p>
            <a:pPr eaLnBrk="1" hangingPunct="1"/>
            <a:r>
              <a:rPr lang="ru-RU" dirty="0" smtClean="0"/>
              <a:t>Презентационные материалы</a:t>
            </a:r>
          </a:p>
        </p:txBody>
      </p:sp>
      <p:sp>
        <p:nvSpPr>
          <p:cNvPr id="46085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381A94-1714-4EC8-8931-745B72C4FDE8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222032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Пластиковые изделия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со вставками </a:t>
            </a:r>
            <a:r>
              <a:rPr lang="en-US" sz="2000" dirty="0" err="1"/>
              <a:t>CreateRange</a:t>
            </a:r>
            <a:endParaRPr lang="en-US" sz="2000" dirty="0"/>
          </a:p>
        </p:txBody>
      </p:sp>
      <p:sp>
        <p:nvSpPr>
          <p:cNvPr id="20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Решения для государственного сектора</a:t>
            </a:r>
            <a:endParaRPr lang="ru-RU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61016" y="4901748"/>
            <a:ext cx="1937848" cy="1407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60732" y="1156952"/>
            <a:ext cx="4382183" cy="516693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Готовые изделия из полипропилена с бумажными вставками для печати, которые можно использовать снова и снова – достаточно просто заменить старую вкладку новой, напечатанной специально под конкретное событие.</a:t>
            </a:r>
          </a:p>
          <a:p>
            <a:pPr marL="0" indent="0">
              <a:buNone/>
              <a:defRPr/>
            </a:pPr>
            <a:r>
              <a:rPr lang="ru-RU" sz="1400" dirty="0" smtClean="0">
                <a:solidFill>
                  <a:srgbClr val="2895D5"/>
                </a:solidFill>
              </a:rPr>
              <a:t>Варианты готовых изделий: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пакеты 3-ех разных размеров, папки А4, коврики для мыши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/>
              <a:t>Применение</a:t>
            </a:r>
            <a:r>
              <a:rPr lang="ru-RU" sz="1400" dirty="0"/>
              <a:t>: 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маркетинговые коммуникации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конференции и круглые столы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удобные рабочие материалы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корпоративные мероприятия</a:t>
            </a:r>
            <a:endParaRPr lang="en-US" sz="1400" dirty="0"/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/>
              <a:t>Основные свойства: 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возможность изготавливать продукцию по требованию от 1 экз.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/>
              <a:t>Отличительные </a:t>
            </a:r>
            <a:r>
              <a:rPr lang="ru-RU" sz="1400" dirty="0"/>
              <a:t>свойства: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простота в изготовлении на лазерном принтере и оперативность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удобная упаковка: 50 шт.</a:t>
            </a:r>
          </a:p>
          <a:p>
            <a:pPr>
              <a:defRPr/>
            </a:pPr>
            <a:endParaRPr lang="ru-RU" sz="1400" dirty="0" smtClean="0">
              <a:solidFill>
                <a:srgbClr val="E64BA2"/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>
                <a:solidFill>
                  <a:srgbClr val="E64BA2"/>
                </a:solidFill>
              </a:rPr>
              <a:t>Успешные проекты: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администрация Великого Новгорода</a:t>
            </a:r>
          </a:p>
          <a:p>
            <a:pPr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ом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равительства Московской области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57775" y="5308600"/>
            <a:ext cx="688975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06875" y="5422900"/>
            <a:ext cx="72072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 flipH="1">
            <a:off x="4775200" y="1260475"/>
            <a:ext cx="4368800" cy="4697413"/>
            <a:chOff x="0" y="643446"/>
            <a:chExt cx="6126485" cy="4697430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591187"/>
              <a:ext cx="6126485" cy="3749689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ound Single Corner Rectangle 11"/>
            <p:cNvSpPr/>
            <p:nvPr/>
          </p:nvSpPr>
          <p:spPr>
            <a:xfrm>
              <a:off x="0" y="643446"/>
              <a:ext cx="6126485" cy="790578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dirty="0" smtClean="0"/>
                <a:t>Конверты для </a:t>
              </a:r>
              <a:r>
                <a:rPr lang="ru-RU" sz="2000" dirty="0"/>
                <a:t>цифровой </a:t>
              </a:r>
              <a:r>
                <a:rPr lang="ru-RU" sz="2000" dirty="0" smtClean="0"/>
                <a:t>печати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dirty="0" smtClean="0"/>
                <a:t>Digital Envelopes</a:t>
              </a:r>
              <a:endParaRPr lang="en-US" sz="2000" dirty="0"/>
            </a:p>
          </p:txBody>
        </p:sp>
      </p:grpSp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r>
              <a:rPr lang="ru-RU" dirty="0" smtClean="0"/>
              <a:t>Личная корреспонденция, персонализированные отправления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377825" y="1306513"/>
            <a:ext cx="4338638" cy="4983192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Конверты (с окном и без окна) произведены из пористой высококачественной каландрированной бумаги, которая разработана специально для цветной лазерной печати.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/>
              <a:t>Применение</a:t>
            </a:r>
            <a:r>
              <a:rPr lang="ru-RU" sz="1400" dirty="0"/>
              <a:t>: 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персонализированная корреспонденция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личные приглашения</a:t>
            </a:r>
          </a:p>
          <a:p>
            <a:pPr>
              <a:defRPr/>
            </a:pPr>
            <a:endParaRPr lang="ru-RU" sz="1400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/>
              <a:t>Основные </a:t>
            </a:r>
            <a:r>
              <a:rPr lang="ru-RU" sz="1400" dirty="0"/>
              <a:t>свойства: 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созданы специально для лазерной печати: при прохождении тракта аппарата воздух выходит из конвертов благодаря пористой структуре бумаги, исключая замятия и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застревания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наносит вред печатному устройству, в отличие от конвертов, не предназначенных для лазерной печати.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400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/>
              <a:t>Отличительные </a:t>
            </a:r>
            <a:r>
              <a:rPr lang="ru-RU" sz="1400" dirty="0"/>
              <a:t>свойства: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возможна печать по прозрачному окошку, изготовленному из термостойкого пластика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400" dirty="0" smtClean="0"/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/>
              <a:t>Форматы:			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C5, C4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9263" y="2698750"/>
            <a:ext cx="309245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Номер слайда 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735057A9-9317-4530-80CC-0FDFE427B20B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9"/>
          <p:cNvGrpSpPr>
            <a:grpSpLocks/>
          </p:cNvGrpSpPr>
          <p:nvPr/>
        </p:nvGrpSpPr>
        <p:grpSpPr bwMode="auto">
          <a:xfrm flipH="1">
            <a:off x="5099050" y="1244600"/>
            <a:ext cx="4044950" cy="4713288"/>
            <a:chOff x="0" y="627543"/>
            <a:chExt cx="6126486" cy="4713333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0" y="1591165"/>
              <a:ext cx="6126486" cy="3749711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9" name="Round Single Corner Rectangle 8"/>
            <p:cNvSpPr/>
            <p:nvPr/>
          </p:nvSpPr>
          <p:spPr>
            <a:xfrm>
              <a:off x="0" y="627543"/>
              <a:ext cx="6126486" cy="942984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000" dirty="0"/>
                <a:t>Офисная бумага из материалов вторичной переработки </a:t>
              </a:r>
              <a:r>
                <a:rPr lang="en-US" sz="2000" dirty="0"/>
                <a:t>Recycled</a:t>
              </a:r>
            </a:p>
          </p:txBody>
        </p:sp>
      </p:grpSp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>
          <a:xfrm>
            <a:off x="377825" y="292100"/>
            <a:ext cx="8412163" cy="822325"/>
          </a:xfrm>
        </p:spPr>
        <p:txBody>
          <a:bodyPr/>
          <a:lstStyle/>
          <a:p>
            <a:r>
              <a:rPr lang="ru-RU" dirty="0" smtClean="0"/>
              <a:t>Забота об окружающей среде</a:t>
            </a:r>
          </a:p>
        </p:txBody>
      </p:sp>
      <p:sp>
        <p:nvSpPr>
          <p:cNvPr id="47110" name="Содержимое 9"/>
          <p:cNvSpPr>
            <a:spLocks noGrp="1"/>
          </p:cNvSpPr>
          <p:nvPr>
            <p:ph sz="quarter" idx="19"/>
          </p:nvPr>
        </p:nvSpPr>
        <p:spPr>
          <a:xfrm>
            <a:off x="5099050" y="4330700"/>
            <a:ext cx="3825875" cy="193675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Экологически чистая бумага,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изготовленная без применения химических отбеливателей.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Удостоена знака "NORDIC SWAN" и "BLUE ANGEL" за соответствие экологическим стандартам.</a:t>
            </a:r>
          </a:p>
        </p:txBody>
      </p:sp>
      <p:pic>
        <p:nvPicPr>
          <p:cNvPr id="4198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788" y="1055688"/>
            <a:ext cx="4181475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3"/>
          <a:srcRect b="19821"/>
          <a:stretch>
            <a:fillRect/>
          </a:stretch>
        </p:blipFill>
        <p:spPr bwMode="auto">
          <a:xfrm>
            <a:off x="5099050" y="2263775"/>
            <a:ext cx="404495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5263" y="4324350"/>
            <a:ext cx="4814887" cy="1489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Продукт для организаций, заботящихся об окружающей среде.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 fontAlgn="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Гарантированная работа на большинстве видов офисного оборудования - отличные результаты для струйной и лазерной печати и копировании.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3" name="Footer Placeholder 21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C730ADEF-E532-491A-B2E8-5525F1AB7BB6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Сувенирная упаковка, рекламные и информационные материалы</a:t>
            </a:r>
          </a:p>
        </p:txBody>
      </p:sp>
      <p:sp>
        <p:nvSpPr>
          <p:cNvPr id="45061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236688-5486-423C-B171-003EA6C4D627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Серия </a:t>
            </a:r>
            <a:r>
              <a:rPr lang="en-US" sz="2000" dirty="0" smtClean="0"/>
              <a:t>DigiBoard</a:t>
            </a:r>
            <a:r>
              <a:rPr lang="ru-RU" sz="2000" dirty="0" smtClean="0"/>
              <a:t>:</a:t>
            </a:r>
            <a:r>
              <a:rPr lang="en-US" sz="2000" dirty="0" smtClean="0"/>
              <a:t> </a:t>
            </a:r>
            <a:endParaRPr lang="ru-RU" sz="2000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smtClean="0"/>
              <a:t>упаковочный картон</a:t>
            </a:r>
            <a:endParaRPr lang="en-US" sz="2000" dirty="0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4345250" cy="4381859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Папки А4 формата, конверты для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CD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тенты – подставки, календари – домики, коробочки для визиток и коробки для вина – все это можно легко изготовить в офисе 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1 экземпляра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 любой персонализацией!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уникальные подарки и сувениры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оформление офиса и точки продаж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маркетинговые коммуникации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конференции и выставки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корпоративные мероприятия 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sz="1400" dirty="0" smtClean="0">
              <a:solidFill>
                <a:srgbClr val="E64BA2"/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rgbClr val="2895D5"/>
                </a:solidFill>
              </a:rPr>
              <a:t>Отличительные свойства: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простота в изготовлении и оперативность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rgbClr val="2895D5"/>
                </a:solidFill>
              </a:rPr>
              <a:t>Основные свойства:</a:t>
            </a:r>
            <a:endParaRPr lang="en-US" sz="1400" dirty="0" smtClean="0">
              <a:solidFill>
                <a:srgbClr val="2895D5"/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возможность изготавливать всю продукцию серии короткими тиражами по требованию,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 1 экземпляра!</a:t>
            </a:r>
          </a:p>
          <a:p>
            <a:pPr>
              <a:buNone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4672854" y="4222143"/>
            <a:ext cx="4276725" cy="1304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0223" y="5693134"/>
            <a:ext cx="69136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Шаблоны для печати: </a:t>
            </a:r>
          </a:p>
          <a:p>
            <a:pPr>
              <a:buNone/>
            </a:pP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http://www.xerox.com/printer-supplies/printing-templates/enlu.html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</a:pPr>
            <a:r>
              <a:rPr lang="ru-RU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http://www.eazydesigner.com/digiprinter/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820" y="2363011"/>
            <a:ext cx="4369408" cy="29703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0" y="3581400"/>
            <a:ext cx="9144000" cy="26479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8138" y="844550"/>
            <a:ext cx="5486400" cy="1463675"/>
          </a:xfrm>
        </p:spPr>
        <p:txBody>
          <a:bodyPr/>
          <a:lstStyle/>
          <a:p>
            <a:pPr eaLnBrk="1" hangingPunct="1"/>
            <a:r>
              <a:rPr lang="ru-RU" sz="4000" smtClean="0"/>
              <a:t>Защитные наклейки</a:t>
            </a:r>
            <a:endParaRPr lang="en-US" sz="4000" smtClean="0"/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138" y="2447925"/>
            <a:ext cx="3657600" cy="639763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sz="2000" smtClean="0"/>
              <a:t>Security Labels</a:t>
            </a:r>
          </a:p>
        </p:txBody>
      </p:sp>
      <p:pic>
        <p:nvPicPr>
          <p:cNvPr id="43013" name="Picture 8"/>
          <p:cNvPicPr>
            <a:picLocks noChangeAspect="1" noChangeArrowheads="1"/>
          </p:cNvPicPr>
          <p:nvPr/>
        </p:nvPicPr>
        <p:blipFill>
          <a:blip r:embed="rId2"/>
          <a:srcRect t="1909" r="1247"/>
          <a:stretch>
            <a:fillRect/>
          </a:stretch>
        </p:blipFill>
        <p:spPr bwMode="auto">
          <a:xfrm>
            <a:off x="6588125" y="3789363"/>
            <a:ext cx="2401888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525" y="3594100"/>
            <a:ext cx="6364288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Защитные наклейки</a:t>
            </a:r>
            <a:br>
              <a:rPr lang="ru-RU" smtClean="0"/>
            </a:br>
            <a:endParaRPr lang="en-US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37075" y="615950"/>
            <a:ext cx="4452938" cy="4699000"/>
          </a:xfrm>
        </p:spPr>
        <p:txBody>
          <a:bodyPr/>
          <a:lstStyle/>
          <a:p>
            <a:pPr marL="0" eaLnBrk="1" hangingPunct="1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Защитные наклейки предназначены для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защиты от несанкционированного доступа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нарушения гарантийных обязательств,  предотвращения подделок и подмены продукции. </a:t>
            </a:r>
          </a:p>
          <a:p>
            <a:pPr marL="0" eaLnBrk="1" hangingPunct="1">
              <a:defRPr/>
            </a:pP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eaLnBrk="1" hangingPunct="1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Используются в тех случаях, когда требуется видимое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свидетельство несанкционированного вскрытия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помещений, грузов, документов, сейфов, компьютерной техники и т.д.</a:t>
            </a:r>
          </a:p>
          <a:p>
            <a:pPr marL="0" eaLnBrk="1" hangingPunct="1"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eaLnBrk="1" hangingPunct="1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отрыве защитной наклейки на рабочей поверхности остается </a:t>
            </a:r>
            <a:r>
              <a:rPr lang="ru-RU" sz="1400" b="1" dirty="0" err="1" smtClean="0">
                <a:solidFill>
                  <a:schemeClr val="tx2">
                    <a:lumMod val="50000"/>
                  </a:schemeClr>
                </a:solidFill>
              </a:rPr>
              <a:t>неудаляемая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</a:rPr>
              <a:t> надпись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hangingPunct="1">
              <a:buFontTx/>
              <a:buNone/>
              <a:defRPr/>
            </a:pP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Безопасность еще никогда не была такой доступной!</a:t>
            </a:r>
            <a:endParaRPr lang="en-US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hangingPunct="1">
              <a:buFont typeface="Arial" pitchFamily="34" charset="0"/>
              <a:buNone/>
              <a:defRPr/>
            </a:pPr>
            <a:r>
              <a:rPr lang="ru-RU" sz="1400" dirty="0" smtClean="0">
                <a:solidFill>
                  <a:srgbClr val="2895D5"/>
                </a:solidFill>
              </a:rPr>
              <a:t>Основные свойства:</a:t>
            </a:r>
            <a:endParaRPr lang="en-US" sz="1400" dirty="0" smtClean="0">
              <a:solidFill>
                <a:srgbClr val="2895D5"/>
              </a:solidFill>
            </a:endParaRP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черно-белая и цветная лазерная печать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отсутствие необходимости в специальном оборудовании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возможность персонализации и нанесения кодов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наклейку нельзя переклеить / использовать снова</a:t>
            </a:r>
          </a:p>
          <a:p>
            <a:pPr lvl="1" eaLnBrk="1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eaLnBrk="1" hangingPunct="1"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hangingPunct="1">
              <a:defRPr/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03325" y="6338888"/>
            <a:ext cx="2012950" cy="365125"/>
          </a:xfrm>
        </p:spPr>
        <p:txBody>
          <a:bodyPr/>
          <a:lstStyle/>
          <a:p>
            <a:pPr algn="l">
              <a:defRPr/>
            </a:pPr>
            <a:r>
              <a:rPr lang="ru-RU" smtClean="0"/>
              <a:t>Решения для государственного сектора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CD58BB-8149-4C49-A974-15B48382430D}" type="slidenum">
              <a:rPr/>
              <a:pPr>
                <a:defRPr/>
              </a:pPr>
              <a:t>17</a:t>
            </a:fld>
            <a:endParaRPr dirty="0"/>
          </a:p>
        </p:txBody>
      </p:sp>
      <p:pic>
        <p:nvPicPr>
          <p:cNvPr id="4403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50" y="1541463"/>
            <a:ext cx="30861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92513" y="5767388"/>
            <a:ext cx="29527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 Single Corner Rectangle 9"/>
          <p:cNvSpPr/>
          <p:nvPr/>
        </p:nvSpPr>
        <p:spPr>
          <a:xfrm>
            <a:off x="0" y="835025"/>
            <a:ext cx="4076700" cy="722313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Security Labels</a:t>
            </a:r>
            <a:endParaRPr lang="ru-RU" sz="2000" dirty="0"/>
          </a:p>
        </p:txBody>
      </p:sp>
      <p:sp>
        <p:nvSpPr>
          <p:cNvPr id="44041" name="Прямоугольник 9"/>
          <p:cNvSpPr>
            <a:spLocks noChangeArrowheads="1"/>
          </p:cNvSpPr>
          <p:nvPr/>
        </p:nvSpPr>
        <p:spPr bwMode="auto">
          <a:xfrm>
            <a:off x="2833688" y="5286375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indent="1588" algn="ctr"/>
            <a:r>
              <a:rPr lang="ru-RU" sz="1400">
                <a:solidFill>
                  <a:srgbClr val="2895D5"/>
                </a:solidFill>
              </a:rPr>
              <a:t>Четко показывает попытку вскрытия,</a:t>
            </a:r>
          </a:p>
          <a:p>
            <a:pPr marL="0" lvl="1" indent="1588" algn="ctr"/>
            <a:r>
              <a:rPr lang="ru-RU" sz="1400">
                <a:solidFill>
                  <a:srgbClr val="2895D5"/>
                </a:solidFill>
              </a:rPr>
              <a:t>даже если наклейка отклеена не полностью!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6400800" cy="1371600"/>
          </a:xfrm>
        </p:spPr>
        <p:txBody>
          <a:bodyPr/>
          <a:lstStyle/>
          <a:p>
            <a:pPr eaLnBrk="1" hangingPunct="1"/>
            <a:r>
              <a:rPr lang="ru-RU" smtClean="0"/>
              <a:t>Сотрудничество с </a:t>
            </a:r>
            <a:r>
              <a:rPr lang="en-US" smtClean="0"/>
              <a:t>Xerox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ru-RU" sz="1800" smtClean="0"/>
              <a:t>Использовать решения, предложенные в данной презентации, просто:</a:t>
            </a:r>
          </a:p>
        </p:txBody>
      </p:sp>
      <p:sp>
        <p:nvSpPr>
          <p:cNvPr id="4608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Сотрудничество с </a:t>
            </a:r>
            <a:r>
              <a:rPr lang="en-US" smtClean="0"/>
              <a:t>Xerox</a:t>
            </a:r>
            <a:endParaRPr lang="ru-RU" smtClean="0"/>
          </a:p>
        </p:txBody>
      </p:sp>
      <p:sp>
        <p:nvSpPr>
          <p:cNvPr id="46084" name="Freeform 217"/>
          <p:cNvSpPr>
            <a:spLocks noChangeAspect="1" noEditPoints="1"/>
          </p:cNvSpPr>
          <p:nvPr/>
        </p:nvSpPr>
        <p:spPr bwMode="auto">
          <a:xfrm>
            <a:off x="412750" y="3063875"/>
            <a:ext cx="487363" cy="539750"/>
          </a:xfrm>
          <a:custGeom>
            <a:avLst/>
            <a:gdLst>
              <a:gd name="T0" fmla="*/ 2147483647 w 2596"/>
              <a:gd name="T1" fmla="*/ 2147483647 h 2880"/>
              <a:gd name="T2" fmla="*/ 2147483647 w 2596"/>
              <a:gd name="T3" fmla="*/ 2147483647 h 2880"/>
              <a:gd name="T4" fmla="*/ 2147483647 w 2596"/>
              <a:gd name="T5" fmla="*/ 2147483647 h 2880"/>
              <a:gd name="T6" fmla="*/ 2147483647 w 2596"/>
              <a:gd name="T7" fmla="*/ 2147483647 h 2880"/>
              <a:gd name="T8" fmla="*/ 2147483647 w 2596"/>
              <a:gd name="T9" fmla="*/ 2147483647 h 2880"/>
              <a:gd name="T10" fmla="*/ 2147483647 w 2596"/>
              <a:gd name="T11" fmla="*/ 2147483647 h 2880"/>
              <a:gd name="T12" fmla="*/ 2147483647 w 2596"/>
              <a:gd name="T13" fmla="*/ 2147483647 h 2880"/>
              <a:gd name="T14" fmla="*/ 2147483647 w 2596"/>
              <a:gd name="T15" fmla="*/ 2147483647 h 2880"/>
              <a:gd name="T16" fmla="*/ 2147483647 w 2596"/>
              <a:gd name="T17" fmla="*/ 2147483647 h 2880"/>
              <a:gd name="T18" fmla="*/ 2147483647 w 2596"/>
              <a:gd name="T19" fmla="*/ 2147483647 h 2880"/>
              <a:gd name="T20" fmla="*/ 2147483647 w 2596"/>
              <a:gd name="T21" fmla="*/ 2147483647 h 2880"/>
              <a:gd name="T22" fmla="*/ 2147483647 w 2596"/>
              <a:gd name="T23" fmla="*/ 2147483647 h 2880"/>
              <a:gd name="T24" fmla="*/ 2147483647 w 2596"/>
              <a:gd name="T25" fmla="*/ 2147483647 h 2880"/>
              <a:gd name="T26" fmla="*/ 2147483647 w 2596"/>
              <a:gd name="T27" fmla="*/ 2147483647 h 2880"/>
              <a:gd name="T28" fmla="*/ 2147483647 w 2596"/>
              <a:gd name="T29" fmla="*/ 2147483647 h 2880"/>
              <a:gd name="T30" fmla="*/ 2147483647 w 2596"/>
              <a:gd name="T31" fmla="*/ 2147483647 h 2880"/>
              <a:gd name="T32" fmla="*/ 2147483647 w 2596"/>
              <a:gd name="T33" fmla="*/ 2147483647 h 2880"/>
              <a:gd name="T34" fmla="*/ 2147483647 w 2596"/>
              <a:gd name="T35" fmla="*/ 2147483647 h 2880"/>
              <a:gd name="T36" fmla="*/ 2147483647 w 2596"/>
              <a:gd name="T37" fmla="*/ 2147483647 h 2880"/>
              <a:gd name="T38" fmla="*/ 2147483647 w 2596"/>
              <a:gd name="T39" fmla="*/ 2147483647 h 2880"/>
              <a:gd name="T40" fmla="*/ 2147483647 w 2596"/>
              <a:gd name="T41" fmla="*/ 2147483647 h 2880"/>
              <a:gd name="T42" fmla="*/ 2147483647 w 2596"/>
              <a:gd name="T43" fmla="*/ 2147483647 h 2880"/>
              <a:gd name="T44" fmla="*/ 2147483647 w 2596"/>
              <a:gd name="T45" fmla="*/ 2147483647 h 2880"/>
              <a:gd name="T46" fmla="*/ 2147483647 w 2596"/>
              <a:gd name="T47" fmla="*/ 2147483647 h 2880"/>
              <a:gd name="T48" fmla="*/ 2147483647 w 2596"/>
              <a:gd name="T49" fmla="*/ 2147483647 h 2880"/>
              <a:gd name="T50" fmla="*/ 2147483647 w 2596"/>
              <a:gd name="T51" fmla="*/ 2147483647 h 2880"/>
              <a:gd name="T52" fmla="*/ 2147483647 w 2596"/>
              <a:gd name="T53" fmla="*/ 2147483647 h 2880"/>
              <a:gd name="T54" fmla="*/ 2147483647 w 2596"/>
              <a:gd name="T55" fmla="*/ 2147483647 h 2880"/>
              <a:gd name="T56" fmla="*/ 2147483647 w 2596"/>
              <a:gd name="T57" fmla="*/ 2147483647 h 2880"/>
              <a:gd name="T58" fmla="*/ 2147483647 w 2596"/>
              <a:gd name="T59" fmla="*/ 2147483647 h 2880"/>
              <a:gd name="T60" fmla="*/ 2147483647 w 2596"/>
              <a:gd name="T61" fmla="*/ 2147483647 h 2880"/>
              <a:gd name="T62" fmla="*/ 2147483647 w 2596"/>
              <a:gd name="T63" fmla="*/ 2147483647 h 2880"/>
              <a:gd name="T64" fmla="*/ 2147483647 w 2596"/>
              <a:gd name="T65" fmla="*/ 2147483647 h 2880"/>
              <a:gd name="T66" fmla="*/ 2147483647 w 2596"/>
              <a:gd name="T67" fmla="*/ 2147483647 h 2880"/>
              <a:gd name="T68" fmla="*/ 2147483647 w 2596"/>
              <a:gd name="T69" fmla="*/ 2147483647 h 2880"/>
              <a:gd name="T70" fmla="*/ 2147483647 w 2596"/>
              <a:gd name="T71" fmla="*/ 2147483647 h 2880"/>
              <a:gd name="T72" fmla="*/ 2147483647 w 2596"/>
              <a:gd name="T73" fmla="*/ 2147483647 h 2880"/>
              <a:gd name="T74" fmla="*/ 2147483647 w 2596"/>
              <a:gd name="T75" fmla="*/ 2147483647 h 2880"/>
              <a:gd name="T76" fmla="*/ 2147483647 w 2596"/>
              <a:gd name="T77" fmla="*/ 2147483647 h 2880"/>
              <a:gd name="T78" fmla="*/ 2147483647 w 2596"/>
              <a:gd name="T79" fmla="*/ 2147483647 h 2880"/>
              <a:gd name="T80" fmla="*/ 2147483647 w 2596"/>
              <a:gd name="T81" fmla="*/ 2147483647 h 2880"/>
              <a:gd name="T82" fmla="*/ 2147483647 w 2596"/>
              <a:gd name="T83" fmla="*/ 2147483647 h 2880"/>
              <a:gd name="T84" fmla="*/ 2147483647 w 2596"/>
              <a:gd name="T85" fmla="*/ 2147483647 h 2880"/>
              <a:gd name="T86" fmla="*/ 2147483647 w 2596"/>
              <a:gd name="T87" fmla="*/ 2147483647 h 2880"/>
              <a:gd name="T88" fmla="*/ 2147483647 w 2596"/>
              <a:gd name="T89" fmla="*/ 2147483647 h 2880"/>
              <a:gd name="T90" fmla="*/ 2147483647 w 2596"/>
              <a:gd name="T91" fmla="*/ 2147483647 h 2880"/>
              <a:gd name="T92" fmla="*/ 2147483647 w 2596"/>
              <a:gd name="T93" fmla="*/ 2147483647 h 2880"/>
              <a:gd name="T94" fmla="*/ 2147483647 w 2596"/>
              <a:gd name="T95" fmla="*/ 2147483647 h 2880"/>
              <a:gd name="T96" fmla="*/ 2147483647 w 2596"/>
              <a:gd name="T97" fmla="*/ 2147483647 h 2880"/>
              <a:gd name="T98" fmla="*/ 2147483647 w 2596"/>
              <a:gd name="T99" fmla="*/ 2147483647 h 2880"/>
              <a:gd name="T100" fmla="*/ 2147483647 w 2596"/>
              <a:gd name="T101" fmla="*/ 2147483647 h 2880"/>
              <a:gd name="T102" fmla="*/ 2147483647 w 2596"/>
              <a:gd name="T103" fmla="*/ 2147483647 h 2880"/>
              <a:gd name="T104" fmla="*/ 2147483647 w 2596"/>
              <a:gd name="T105" fmla="*/ 2147483647 h 2880"/>
              <a:gd name="T106" fmla="*/ 2147483647 w 2596"/>
              <a:gd name="T107" fmla="*/ 2147483647 h 2880"/>
              <a:gd name="T108" fmla="*/ 2147483647 w 2596"/>
              <a:gd name="T109" fmla="*/ 2147483647 h 2880"/>
              <a:gd name="T110" fmla="*/ 2147483647 w 2596"/>
              <a:gd name="T111" fmla="*/ 2147483647 h 2880"/>
              <a:gd name="T112" fmla="*/ 2147483647 w 2596"/>
              <a:gd name="T113" fmla="*/ 2147483647 h 2880"/>
              <a:gd name="T114" fmla="*/ 2147483647 w 2596"/>
              <a:gd name="T115" fmla="*/ 2147483647 h 288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596"/>
              <a:gd name="T175" fmla="*/ 0 h 2880"/>
              <a:gd name="T176" fmla="*/ 2596 w 2596"/>
              <a:gd name="T177" fmla="*/ 2880 h 2880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596" h="2880">
                <a:moveTo>
                  <a:pt x="2596" y="1298"/>
                </a:moveTo>
                <a:lnTo>
                  <a:pt x="2596" y="1298"/>
                </a:lnTo>
                <a:lnTo>
                  <a:pt x="2596" y="1310"/>
                </a:lnTo>
                <a:lnTo>
                  <a:pt x="2592" y="1318"/>
                </a:lnTo>
                <a:lnTo>
                  <a:pt x="2588" y="1328"/>
                </a:lnTo>
                <a:lnTo>
                  <a:pt x="2582" y="1336"/>
                </a:lnTo>
                <a:lnTo>
                  <a:pt x="2574" y="1342"/>
                </a:lnTo>
                <a:lnTo>
                  <a:pt x="2564" y="1346"/>
                </a:lnTo>
                <a:lnTo>
                  <a:pt x="2554" y="1350"/>
                </a:lnTo>
                <a:lnTo>
                  <a:pt x="2544" y="1350"/>
                </a:lnTo>
                <a:lnTo>
                  <a:pt x="2108" y="1350"/>
                </a:lnTo>
                <a:lnTo>
                  <a:pt x="2098" y="1350"/>
                </a:lnTo>
                <a:lnTo>
                  <a:pt x="2088" y="1346"/>
                </a:lnTo>
                <a:lnTo>
                  <a:pt x="2080" y="1342"/>
                </a:lnTo>
                <a:lnTo>
                  <a:pt x="2072" y="1336"/>
                </a:lnTo>
                <a:lnTo>
                  <a:pt x="2066" y="1328"/>
                </a:lnTo>
                <a:lnTo>
                  <a:pt x="2060" y="1318"/>
                </a:lnTo>
                <a:lnTo>
                  <a:pt x="2058" y="1310"/>
                </a:lnTo>
                <a:lnTo>
                  <a:pt x="2056" y="1298"/>
                </a:lnTo>
                <a:lnTo>
                  <a:pt x="2058" y="1288"/>
                </a:lnTo>
                <a:lnTo>
                  <a:pt x="2060" y="1278"/>
                </a:lnTo>
                <a:lnTo>
                  <a:pt x="2066" y="1270"/>
                </a:lnTo>
                <a:lnTo>
                  <a:pt x="2072" y="1262"/>
                </a:lnTo>
                <a:lnTo>
                  <a:pt x="2080" y="1256"/>
                </a:lnTo>
                <a:lnTo>
                  <a:pt x="2088" y="1250"/>
                </a:lnTo>
                <a:lnTo>
                  <a:pt x="2098" y="1248"/>
                </a:lnTo>
                <a:lnTo>
                  <a:pt x="2108" y="1246"/>
                </a:lnTo>
                <a:lnTo>
                  <a:pt x="2544" y="1246"/>
                </a:lnTo>
                <a:lnTo>
                  <a:pt x="2554" y="1248"/>
                </a:lnTo>
                <a:lnTo>
                  <a:pt x="2564" y="1250"/>
                </a:lnTo>
                <a:lnTo>
                  <a:pt x="2574" y="1256"/>
                </a:lnTo>
                <a:lnTo>
                  <a:pt x="2582" y="1262"/>
                </a:lnTo>
                <a:lnTo>
                  <a:pt x="2588" y="1270"/>
                </a:lnTo>
                <a:lnTo>
                  <a:pt x="2592" y="1278"/>
                </a:lnTo>
                <a:lnTo>
                  <a:pt x="2596" y="1288"/>
                </a:lnTo>
                <a:lnTo>
                  <a:pt x="2596" y="1298"/>
                </a:lnTo>
                <a:close/>
                <a:moveTo>
                  <a:pt x="1872" y="778"/>
                </a:moveTo>
                <a:lnTo>
                  <a:pt x="1872" y="778"/>
                </a:lnTo>
                <a:lnTo>
                  <a:pt x="1882" y="776"/>
                </a:lnTo>
                <a:lnTo>
                  <a:pt x="1890" y="774"/>
                </a:lnTo>
                <a:lnTo>
                  <a:pt x="1900" y="770"/>
                </a:lnTo>
                <a:lnTo>
                  <a:pt x="1908" y="762"/>
                </a:lnTo>
                <a:lnTo>
                  <a:pt x="2216" y="454"/>
                </a:lnTo>
                <a:lnTo>
                  <a:pt x="2222" y="446"/>
                </a:lnTo>
                <a:lnTo>
                  <a:pt x="2228" y="438"/>
                </a:lnTo>
                <a:lnTo>
                  <a:pt x="2230" y="428"/>
                </a:lnTo>
                <a:lnTo>
                  <a:pt x="2232" y="418"/>
                </a:lnTo>
                <a:lnTo>
                  <a:pt x="2230" y="408"/>
                </a:lnTo>
                <a:lnTo>
                  <a:pt x="2228" y="398"/>
                </a:lnTo>
                <a:lnTo>
                  <a:pt x="2222" y="388"/>
                </a:lnTo>
                <a:lnTo>
                  <a:pt x="2216" y="380"/>
                </a:lnTo>
                <a:lnTo>
                  <a:pt x="2208" y="374"/>
                </a:lnTo>
                <a:lnTo>
                  <a:pt x="2198" y="368"/>
                </a:lnTo>
                <a:lnTo>
                  <a:pt x="2190" y="366"/>
                </a:lnTo>
                <a:lnTo>
                  <a:pt x="2180" y="366"/>
                </a:lnTo>
                <a:lnTo>
                  <a:pt x="2170" y="366"/>
                </a:lnTo>
                <a:lnTo>
                  <a:pt x="2160" y="368"/>
                </a:lnTo>
                <a:lnTo>
                  <a:pt x="2150" y="374"/>
                </a:lnTo>
                <a:lnTo>
                  <a:pt x="2142" y="380"/>
                </a:lnTo>
                <a:lnTo>
                  <a:pt x="1834" y="688"/>
                </a:lnTo>
                <a:lnTo>
                  <a:pt x="1828" y="696"/>
                </a:lnTo>
                <a:lnTo>
                  <a:pt x="1822" y="706"/>
                </a:lnTo>
                <a:lnTo>
                  <a:pt x="1820" y="716"/>
                </a:lnTo>
                <a:lnTo>
                  <a:pt x="1818" y="726"/>
                </a:lnTo>
                <a:lnTo>
                  <a:pt x="1820" y="736"/>
                </a:lnTo>
                <a:lnTo>
                  <a:pt x="1822" y="746"/>
                </a:lnTo>
                <a:lnTo>
                  <a:pt x="1828" y="754"/>
                </a:lnTo>
                <a:lnTo>
                  <a:pt x="1834" y="762"/>
                </a:lnTo>
                <a:lnTo>
                  <a:pt x="1842" y="770"/>
                </a:lnTo>
                <a:lnTo>
                  <a:pt x="1852" y="774"/>
                </a:lnTo>
                <a:lnTo>
                  <a:pt x="1862" y="776"/>
                </a:lnTo>
                <a:lnTo>
                  <a:pt x="1872" y="778"/>
                </a:lnTo>
                <a:close/>
                <a:moveTo>
                  <a:pt x="1298" y="540"/>
                </a:moveTo>
                <a:lnTo>
                  <a:pt x="1298" y="540"/>
                </a:lnTo>
                <a:lnTo>
                  <a:pt x="1308" y="540"/>
                </a:lnTo>
                <a:lnTo>
                  <a:pt x="1318" y="536"/>
                </a:lnTo>
                <a:lnTo>
                  <a:pt x="1328" y="532"/>
                </a:lnTo>
                <a:lnTo>
                  <a:pt x="1334" y="526"/>
                </a:lnTo>
                <a:lnTo>
                  <a:pt x="1342" y="518"/>
                </a:lnTo>
                <a:lnTo>
                  <a:pt x="1346" y="508"/>
                </a:lnTo>
                <a:lnTo>
                  <a:pt x="1350" y="498"/>
                </a:lnTo>
                <a:lnTo>
                  <a:pt x="1350" y="488"/>
                </a:lnTo>
                <a:lnTo>
                  <a:pt x="1350" y="52"/>
                </a:lnTo>
                <a:lnTo>
                  <a:pt x="1350" y="42"/>
                </a:lnTo>
                <a:lnTo>
                  <a:pt x="1346" y="32"/>
                </a:lnTo>
                <a:lnTo>
                  <a:pt x="1342" y="24"/>
                </a:lnTo>
                <a:lnTo>
                  <a:pt x="1336" y="16"/>
                </a:lnTo>
                <a:lnTo>
                  <a:pt x="1328" y="8"/>
                </a:lnTo>
                <a:lnTo>
                  <a:pt x="1318" y="4"/>
                </a:lnTo>
                <a:lnTo>
                  <a:pt x="1308" y="2"/>
                </a:lnTo>
                <a:lnTo>
                  <a:pt x="1298" y="0"/>
                </a:lnTo>
                <a:lnTo>
                  <a:pt x="1288" y="2"/>
                </a:lnTo>
                <a:lnTo>
                  <a:pt x="1278" y="4"/>
                </a:lnTo>
                <a:lnTo>
                  <a:pt x="1268" y="8"/>
                </a:lnTo>
                <a:lnTo>
                  <a:pt x="1260" y="16"/>
                </a:lnTo>
                <a:lnTo>
                  <a:pt x="1254" y="24"/>
                </a:lnTo>
                <a:lnTo>
                  <a:pt x="1250" y="32"/>
                </a:lnTo>
                <a:lnTo>
                  <a:pt x="1246" y="42"/>
                </a:lnTo>
                <a:lnTo>
                  <a:pt x="1246" y="52"/>
                </a:lnTo>
                <a:lnTo>
                  <a:pt x="1246" y="488"/>
                </a:lnTo>
                <a:lnTo>
                  <a:pt x="1246" y="498"/>
                </a:lnTo>
                <a:lnTo>
                  <a:pt x="1250" y="508"/>
                </a:lnTo>
                <a:lnTo>
                  <a:pt x="1254" y="518"/>
                </a:lnTo>
                <a:lnTo>
                  <a:pt x="1260" y="526"/>
                </a:lnTo>
                <a:lnTo>
                  <a:pt x="1268" y="532"/>
                </a:lnTo>
                <a:lnTo>
                  <a:pt x="1278" y="536"/>
                </a:lnTo>
                <a:lnTo>
                  <a:pt x="1288" y="540"/>
                </a:lnTo>
                <a:lnTo>
                  <a:pt x="1298" y="540"/>
                </a:lnTo>
                <a:close/>
                <a:moveTo>
                  <a:pt x="688" y="762"/>
                </a:moveTo>
                <a:lnTo>
                  <a:pt x="688" y="762"/>
                </a:lnTo>
                <a:lnTo>
                  <a:pt x="696" y="770"/>
                </a:lnTo>
                <a:lnTo>
                  <a:pt x="706" y="774"/>
                </a:lnTo>
                <a:lnTo>
                  <a:pt x="714" y="776"/>
                </a:lnTo>
                <a:lnTo>
                  <a:pt x="724" y="778"/>
                </a:lnTo>
                <a:lnTo>
                  <a:pt x="734" y="776"/>
                </a:lnTo>
                <a:lnTo>
                  <a:pt x="744" y="774"/>
                </a:lnTo>
                <a:lnTo>
                  <a:pt x="754" y="770"/>
                </a:lnTo>
                <a:lnTo>
                  <a:pt x="762" y="762"/>
                </a:lnTo>
                <a:lnTo>
                  <a:pt x="768" y="754"/>
                </a:lnTo>
                <a:lnTo>
                  <a:pt x="774" y="746"/>
                </a:lnTo>
                <a:lnTo>
                  <a:pt x="776" y="736"/>
                </a:lnTo>
                <a:lnTo>
                  <a:pt x="778" y="726"/>
                </a:lnTo>
                <a:lnTo>
                  <a:pt x="776" y="716"/>
                </a:lnTo>
                <a:lnTo>
                  <a:pt x="774" y="706"/>
                </a:lnTo>
                <a:lnTo>
                  <a:pt x="768" y="696"/>
                </a:lnTo>
                <a:lnTo>
                  <a:pt x="762" y="688"/>
                </a:lnTo>
                <a:lnTo>
                  <a:pt x="454" y="380"/>
                </a:lnTo>
                <a:lnTo>
                  <a:pt x="446" y="374"/>
                </a:lnTo>
                <a:lnTo>
                  <a:pt x="436" y="368"/>
                </a:lnTo>
                <a:lnTo>
                  <a:pt x="426" y="366"/>
                </a:lnTo>
                <a:lnTo>
                  <a:pt x="416" y="366"/>
                </a:lnTo>
                <a:lnTo>
                  <a:pt x="406" y="366"/>
                </a:lnTo>
                <a:lnTo>
                  <a:pt x="398" y="368"/>
                </a:lnTo>
                <a:lnTo>
                  <a:pt x="388" y="374"/>
                </a:lnTo>
                <a:lnTo>
                  <a:pt x="380" y="380"/>
                </a:lnTo>
                <a:lnTo>
                  <a:pt x="374" y="388"/>
                </a:lnTo>
                <a:lnTo>
                  <a:pt x="368" y="398"/>
                </a:lnTo>
                <a:lnTo>
                  <a:pt x="366" y="408"/>
                </a:lnTo>
                <a:lnTo>
                  <a:pt x="364" y="418"/>
                </a:lnTo>
                <a:lnTo>
                  <a:pt x="366" y="428"/>
                </a:lnTo>
                <a:lnTo>
                  <a:pt x="368" y="438"/>
                </a:lnTo>
                <a:lnTo>
                  <a:pt x="374" y="446"/>
                </a:lnTo>
                <a:lnTo>
                  <a:pt x="380" y="454"/>
                </a:lnTo>
                <a:lnTo>
                  <a:pt x="688" y="762"/>
                </a:lnTo>
                <a:close/>
                <a:moveTo>
                  <a:pt x="488" y="1246"/>
                </a:moveTo>
                <a:lnTo>
                  <a:pt x="52" y="1246"/>
                </a:lnTo>
                <a:lnTo>
                  <a:pt x="42" y="1248"/>
                </a:lnTo>
                <a:lnTo>
                  <a:pt x="32" y="1250"/>
                </a:lnTo>
                <a:lnTo>
                  <a:pt x="22" y="1256"/>
                </a:lnTo>
                <a:lnTo>
                  <a:pt x="14" y="1262"/>
                </a:lnTo>
                <a:lnTo>
                  <a:pt x="8" y="1270"/>
                </a:lnTo>
                <a:lnTo>
                  <a:pt x="4" y="1278"/>
                </a:lnTo>
                <a:lnTo>
                  <a:pt x="0" y="1288"/>
                </a:lnTo>
                <a:lnTo>
                  <a:pt x="0" y="1298"/>
                </a:lnTo>
                <a:lnTo>
                  <a:pt x="0" y="1310"/>
                </a:lnTo>
                <a:lnTo>
                  <a:pt x="4" y="1318"/>
                </a:lnTo>
                <a:lnTo>
                  <a:pt x="8" y="1328"/>
                </a:lnTo>
                <a:lnTo>
                  <a:pt x="14" y="1336"/>
                </a:lnTo>
                <a:lnTo>
                  <a:pt x="22" y="1342"/>
                </a:lnTo>
                <a:lnTo>
                  <a:pt x="32" y="1346"/>
                </a:lnTo>
                <a:lnTo>
                  <a:pt x="42" y="1350"/>
                </a:lnTo>
                <a:lnTo>
                  <a:pt x="52" y="1350"/>
                </a:lnTo>
                <a:lnTo>
                  <a:pt x="488" y="1352"/>
                </a:lnTo>
                <a:lnTo>
                  <a:pt x="498" y="1350"/>
                </a:lnTo>
                <a:lnTo>
                  <a:pt x="508" y="1346"/>
                </a:lnTo>
                <a:lnTo>
                  <a:pt x="516" y="1342"/>
                </a:lnTo>
                <a:lnTo>
                  <a:pt x="524" y="1336"/>
                </a:lnTo>
                <a:lnTo>
                  <a:pt x="530" y="1328"/>
                </a:lnTo>
                <a:lnTo>
                  <a:pt x="536" y="1320"/>
                </a:lnTo>
                <a:lnTo>
                  <a:pt x="538" y="1310"/>
                </a:lnTo>
                <a:lnTo>
                  <a:pt x="540" y="1298"/>
                </a:lnTo>
                <a:lnTo>
                  <a:pt x="538" y="1288"/>
                </a:lnTo>
                <a:lnTo>
                  <a:pt x="536" y="1278"/>
                </a:lnTo>
                <a:lnTo>
                  <a:pt x="530" y="1270"/>
                </a:lnTo>
                <a:lnTo>
                  <a:pt x="524" y="1262"/>
                </a:lnTo>
                <a:lnTo>
                  <a:pt x="516" y="1256"/>
                </a:lnTo>
                <a:lnTo>
                  <a:pt x="508" y="1250"/>
                </a:lnTo>
                <a:lnTo>
                  <a:pt x="498" y="1248"/>
                </a:lnTo>
                <a:lnTo>
                  <a:pt x="488" y="1246"/>
                </a:lnTo>
                <a:close/>
                <a:moveTo>
                  <a:pt x="1536" y="2348"/>
                </a:moveTo>
                <a:lnTo>
                  <a:pt x="1000" y="2544"/>
                </a:lnTo>
                <a:lnTo>
                  <a:pt x="984" y="2552"/>
                </a:lnTo>
                <a:lnTo>
                  <a:pt x="970" y="2562"/>
                </a:lnTo>
                <a:lnTo>
                  <a:pt x="958" y="2574"/>
                </a:lnTo>
                <a:lnTo>
                  <a:pt x="950" y="2590"/>
                </a:lnTo>
                <a:lnTo>
                  <a:pt x="944" y="2606"/>
                </a:lnTo>
                <a:lnTo>
                  <a:pt x="942" y="2622"/>
                </a:lnTo>
                <a:lnTo>
                  <a:pt x="942" y="2640"/>
                </a:lnTo>
                <a:lnTo>
                  <a:pt x="948" y="2658"/>
                </a:lnTo>
                <a:lnTo>
                  <a:pt x="954" y="2670"/>
                </a:lnTo>
                <a:lnTo>
                  <a:pt x="960" y="2682"/>
                </a:lnTo>
                <a:lnTo>
                  <a:pt x="970" y="2692"/>
                </a:lnTo>
                <a:lnTo>
                  <a:pt x="980" y="2700"/>
                </a:lnTo>
                <a:lnTo>
                  <a:pt x="992" y="2706"/>
                </a:lnTo>
                <a:lnTo>
                  <a:pt x="1004" y="2712"/>
                </a:lnTo>
                <a:lnTo>
                  <a:pt x="1016" y="2714"/>
                </a:lnTo>
                <a:lnTo>
                  <a:pt x="1030" y="2716"/>
                </a:lnTo>
                <a:lnTo>
                  <a:pt x="1046" y="2714"/>
                </a:lnTo>
                <a:lnTo>
                  <a:pt x="1060" y="2710"/>
                </a:lnTo>
                <a:lnTo>
                  <a:pt x="1596" y="2514"/>
                </a:lnTo>
                <a:lnTo>
                  <a:pt x="1612" y="2506"/>
                </a:lnTo>
                <a:lnTo>
                  <a:pt x="1626" y="2496"/>
                </a:lnTo>
                <a:lnTo>
                  <a:pt x="1638" y="2484"/>
                </a:lnTo>
                <a:lnTo>
                  <a:pt x="1646" y="2470"/>
                </a:lnTo>
                <a:lnTo>
                  <a:pt x="1652" y="2454"/>
                </a:lnTo>
                <a:lnTo>
                  <a:pt x="1654" y="2436"/>
                </a:lnTo>
                <a:lnTo>
                  <a:pt x="1654" y="2418"/>
                </a:lnTo>
                <a:lnTo>
                  <a:pt x="1650" y="2402"/>
                </a:lnTo>
                <a:lnTo>
                  <a:pt x="1642" y="2386"/>
                </a:lnTo>
                <a:lnTo>
                  <a:pt x="1632" y="2372"/>
                </a:lnTo>
                <a:lnTo>
                  <a:pt x="1618" y="2360"/>
                </a:lnTo>
                <a:lnTo>
                  <a:pt x="1604" y="2352"/>
                </a:lnTo>
                <a:lnTo>
                  <a:pt x="1588" y="2346"/>
                </a:lnTo>
                <a:lnTo>
                  <a:pt x="1570" y="2344"/>
                </a:lnTo>
                <a:lnTo>
                  <a:pt x="1554" y="2344"/>
                </a:lnTo>
                <a:lnTo>
                  <a:pt x="1536" y="2348"/>
                </a:lnTo>
                <a:close/>
                <a:moveTo>
                  <a:pt x="1570" y="2600"/>
                </a:moveTo>
                <a:lnTo>
                  <a:pt x="1154" y="2740"/>
                </a:lnTo>
                <a:lnTo>
                  <a:pt x="1142" y="2746"/>
                </a:lnTo>
                <a:lnTo>
                  <a:pt x="1130" y="2754"/>
                </a:lnTo>
                <a:lnTo>
                  <a:pt x="1122" y="2762"/>
                </a:lnTo>
                <a:lnTo>
                  <a:pt x="1116" y="2774"/>
                </a:lnTo>
                <a:lnTo>
                  <a:pt x="1112" y="2784"/>
                </a:lnTo>
                <a:lnTo>
                  <a:pt x="1110" y="2796"/>
                </a:lnTo>
                <a:lnTo>
                  <a:pt x="1110" y="2808"/>
                </a:lnTo>
                <a:lnTo>
                  <a:pt x="1116" y="2822"/>
                </a:lnTo>
                <a:lnTo>
                  <a:pt x="1122" y="2834"/>
                </a:lnTo>
                <a:lnTo>
                  <a:pt x="1132" y="2844"/>
                </a:lnTo>
                <a:lnTo>
                  <a:pt x="1142" y="2854"/>
                </a:lnTo>
                <a:lnTo>
                  <a:pt x="1156" y="2862"/>
                </a:lnTo>
                <a:lnTo>
                  <a:pt x="1170" y="2870"/>
                </a:lnTo>
                <a:lnTo>
                  <a:pt x="1184" y="2876"/>
                </a:lnTo>
                <a:lnTo>
                  <a:pt x="1200" y="2878"/>
                </a:lnTo>
                <a:lnTo>
                  <a:pt x="1214" y="2880"/>
                </a:lnTo>
                <a:lnTo>
                  <a:pt x="1376" y="2880"/>
                </a:lnTo>
                <a:lnTo>
                  <a:pt x="1392" y="2878"/>
                </a:lnTo>
                <a:lnTo>
                  <a:pt x="1406" y="2876"/>
                </a:lnTo>
                <a:lnTo>
                  <a:pt x="1422" y="2870"/>
                </a:lnTo>
                <a:lnTo>
                  <a:pt x="1436" y="2862"/>
                </a:lnTo>
                <a:lnTo>
                  <a:pt x="1450" y="2854"/>
                </a:lnTo>
                <a:lnTo>
                  <a:pt x="1460" y="2844"/>
                </a:lnTo>
                <a:lnTo>
                  <a:pt x="1470" y="2834"/>
                </a:lnTo>
                <a:lnTo>
                  <a:pt x="1478" y="2822"/>
                </a:lnTo>
                <a:lnTo>
                  <a:pt x="1486" y="2810"/>
                </a:lnTo>
                <a:lnTo>
                  <a:pt x="1496" y="2798"/>
                </a:lnTo>
                <a:lnTo>
                  <a:pt x="1506" y="2788"/>
                </a:lnTo>
                <a:lnTo>
                  <a:pt x="1518" y="2780"/>
                </a:lnTo>
                <a:lnTo>
                  <a:pt x="1532" y="2772"/>
                </a:lnTo>
                <a:lnTo>
                  <a:pt x="1546" y="2768"/>
                </a:lnTo>
                <a:lnTo>
                  <a:pt x="1560" y="2764"/>
                </a:lnTo>
                <a:lnTo>
                  <a:pt x="1572" y="2762"/>
                </a:lnTo>
                <a:lnTo>
                  <a:pt x="1586" y="2762"/>
                </a:lnTo>
                <a:lnTo>
                  <a:pt x="1598" y="2756"/>
                </a:lnTo>
                <a:lnTo>
                  <a:pt x="1608" y="2750"/>
                </a:lnTo>
                <a:lnTo>
                  <a:pt x="1618" y="2742"/>
                </a:lnTo>
                <a:lnTo>
                  <a:pt x="1626" y="2732"/>
                </a:lnTo>
                <a:lnTo>
                  <a:pt x="1632" y="2718"/>
                </a:lnTo>
                <a:lnTo>
                  <a:pt x="1636" y="2706"/>
                </a:lnTo>
                <a:lnTo>
                  <a:pt x="1636" y="2692"/>
                </a:lnTo>
                <a:lnTo>
                  <a:pt x="1636" y="2648"/>
                </a:lnTo>
                <a:lnTo>
                  <a:pt x="1636" y="2634"/>
                </a:lnTo>
                <a:lnTo>
                  <a:pt x="1632" y="2622"/>
                </a:lnTo>
                <a:lnTo>
                  <a:pt x="1626" y="2612"/>
                </a:lnTo>
                <a:lnTo>
                  <a:pt x="1616" y="2604"/>
                </a:lnTo>
                <a:lnTo>
                  <a:pt x="1606" y="2600"/>
                </a:lnTo>
                <a:lnTo>
                  <a:pt x="1596" y="2596"/>
                </a:lnTo>
                <a:lnTo>
                  <a:pt x="1582" y="2596"/>
                </a:lnTo>
                <a:lnTo>
                  <a:pt x="1570" y="2600"/>
                </a:lnTo>
                <a:close/>
                <a:moveTo>
                  <a:pt x="1944" y="1298"/>
                </a:moveTo>
                <a:lnTo>
                  <a:pt x="1944" y="1298"/>
                </a:lnTo>
                <a:lnTo>
                  <a:pt x="1944" y="1328"/>
                </a:lnTo>
                <a:lnTo>
                  <a:pt x="1942" y="1356"/>
                </a:lnTo>
                <a:lnTo>
                  <a:pt x="1938" y="1384"/>
                </a:lnTo>
                <a:lnTo>
                  <a:pt x="1932" y="1412"/>
                </a:lnTo>
                <a:lnTo>
                  <a:pt x="1926" y="1440"/>
                </a:lnTo>
                <a:lnTo>
                  <a:pt x="1918" y="1466"/>
                </a:lnTo>
                <a:lnTo>
                  <a:pt x="1898" y="1520"/>
                </a:lnTo>
                <a:lnTo>
                  <a:pt x="1876" y="1572"/>
                </a:lnTo>
                <a:lnTo>
                  <a:pt x="1850" y="1622"/>
                </a:lnTo>
                <a:lnTo>
                  <a:pt x="1824" y="1672"/>
                </a:lnTo>
                <a:lnTo>
                  <a:pt x="1796" y="1720"/>
                </a:lnTo>
                <a:lnTo>
                  <a:pt x="1740" y="1818"/>
                </a:lnTo>
                <a:lnTo>
                  <a:pt x="1714" y="1866"/>
                </a:lnTo>
                <a:lnTo>
                  <a:pt x="1690" y="1914"/>
                </a:lnTo>
                <a:lnTo>
                  <a:pt x="1670" y="1964"/>
                </a:lnTo>
                <a:lnTo>
                  <a:pt x="1654" y="2014"/>
                </a:lnTo>
                <a:lnTo>
                  <a:pt x="1648" y="2038"/>
                </a:lnTo>
                <a:lnTo>
                  <a:pt x="1644" y="2064"/>
                </a:lnTo>
                <a:lnTo>
                  <a:pt x="1640" y="2090"/>
                </a:lnTo>
                <a:lnTo>
                  <a:pt x="1638" y="2116"/>
                </a:lnTo>
                <a:lnTo>
                  <a:pt x="1644" y="2126"/>
                </a:lnTo>
                <a:lnTo>
                  <a:pt x="1650" y="2136"/>
                </a:lnTo>
                <a:lnTo>
                  <a:pt x="1654" y="2152"/>
                </a:lnTo>
                <a:lnTo>
                  <a:pt x="1654" y="2170"/>
                </a:lnTo>
                <a:lnTo>
                  <a:pt x="1652" y="2188"/>
                </a:lnTo>
                <a:lnTo>
                  <a:pt x="1646" y="2202"/>
                </a:lnTo>
                <a:lnTo>
                  <a:pt x="1638" y="2218"/>
                </a:lnTo>
                <a:lnTo>
                  <a:pt x="1626" y="2230"/>
                </a:lnTo>
                <a:lnTo>
                  <a:pt x="1612" y="2240"/>
                </a:lnTo>
                <a:lnTo>
                  <a:pt x="1596" y="2248"/>
                </a:lnTo>
                <a:lnTo>
                  <a:pt x="1060" y="2444"/>
                </a:lnTo>
                <a:lnTo>
                  <a:pt x="1046" y="2448"/>
                </a:lnTo>
                <a:lnTo>
                  <a:pt x="1030" y="2450"/>
                </a:lnTo>
                <a:lnTo>
                  <a:pt x="1016" y="2448"/>
                </a:lnTo>
                <a:lnTo>
                  <a:pt x="1004" y="2446"/>
                </a:lnTo>
                <a:lnTo>
                  <a:pt x="992" y="2440"/>
                </a:lnTo>
                <a:lnTo>
                  <a:pt x="980" y="2434"/>
                </a:lnTo>
                <a:lnTo>
                  <a:pt x="970" y="2426"/>
                </a:lnTo>
                <a:lnTo>
                  <a:pt x="960" y="2416"/>
                </a:lnTo>
                <a:lnTo>
                  <a:pt x="954" y="2404"/>
                </a:lnTo>
                <a:lnTo>
                  <a:pt x="948" y="2390"/>
                </a:lnTo>
                <a:lnTo>
                  <a:pt x="942" y="2374"/>
                </a:lnTo>
                <a:lnTo>
                  <a:pt x="942" y="2356"/>
                </a:lnTo>
                <a:lnTo>
                  <a:pt x="944" y="2340"/>
                </a:lnTo>
                <a:lnTo>
                  <a:pt x="950" y="2324"/>
                </a:lnTo>
                <a:lnTo>
                  <a:pt x="958" y="2308"/>
                </a:lnTo>
                <a:lnTo>
                  <a:pt x="970" y="2296"/>
                </a:lnTo>
                <a:lnTo>
                  <a:pt x="984" y="2286"/>
                </a:lnTo>
                <a:lnTo>
                  <a:pt x="1000" y="2278"/>
                </a:lnTo>
                <a:lnTo>
                  <a:pt x="1168" y="2216"/>
                </a:lnTo>
                <a:lnTo>
                  <a:pt x="1176" y="2212"/>
                </a:lnTo>
                <a:lnTo>
                  <a:pt x="1184" y="2208"/>
                </a:lnTo>
                <a:lnTo>
                  <a:pt x="1190" y="2202"/>
                </a:lnTo>
                <a:lnTo>
                  <a:pt x="1194" y="2196"/>
                </a:lnTo>
                <a:lnTo>
                  <a:pt x="1198" y="2190"/>
                </a:lnTo>
                <a:lnTo>
                  <a:pt x="1198" y="2184"/>
                </a:lnTo>
                <a:lnTo>
                  <a:pt x="1198" y="2176"/>
                </a:lnTo>
                <a:lnTo>
                  <a:pt x="1196" y="2170"/>
                </a:lnTo>
                <a:lnTo>
                  <a:pt x="1192" y="2166"/>
                </a:lnTo>
                <a:lnTo>
                  <a:pt x="1188" y="2160"/>
                </a:lnTo>
                <a:lnTo>
                  <a:pt x="1184" y="2156"/>
                </a:lnTo>
                <a:lnTo>
                  <a:pt x="1176" y="2152"/>
                </a:lnTo>
                <a:lnTo>
                  <a:pt x="1170" y="2150"/>
                </a:lnTo>
                <a:lnTo>
                  <a:pt x="1162" y="2150"/>
                </a:lnTo>
                <a:lnTo>
                  <a:pt x="1152" y="2152"/>
                </a:lnTo>
                <a:lnTo>
                  <a:pt x="1144" y="2154"/>
                </a:lnTo>
                <a:lnTo>
                  <a:pt x="1026" y="2198"/>
                </a:lnTo>
                <a:lnTo>
                  <a:pt x="1012" y="2202"/>
                </a:lnTo>
                <a:lnTo>
                  <a:pt x="1000" y="2204"/>
                </a:lnTo>
                <a:lnTo>
                  <a:pt x="990" y="2204"/>
                </a:lnTo>
                <a:lnTo>
                  <a:pt x="980" y="2202"/>
                </a:lnTo>
                <a:lnTo>
                  <a:pt x="972" y="2198"/>
                </a:lnTo>
                <a:lnTo>
                  <a:pt x="964" y="2192"/>
                </a:lnTo>
                <a:lnTo>
                  <a:pt x="960" y="2186"/>
                </a:lnTo>
                <a:lnTo>
                  <a:pt x="960" y="2178"/>
                </a:lnTo>
                <a:lnTo>
                  <a:pt x="960" y="2134"/>
                </a:lnTo>
                <a:lnTo>
                  <a:pt x="958" y="2106"/>
                </a:lnTo>
                <a:lnTo>
                  <a:pt x="956" y="2080"/>
                </a:lnTo>
                <a:lnTo>
                  <a:pt x="952" y="2054"/>
                </a:lnTo>
                <a:lnTo>
                  <a:pt x="946" y="2028"/>
                </a:lnTo>
                <a:lnTo>
                  <a:pt x="940" y="2002"/>
                </a:lnTo>
                <a:lnTo>
                  <a:pt x="932" y="1976"/>
                </a:lnTo>
                <a:lnTo>
                  <a:pt x="912" y="1926"/>
                </a:lnTo>
                <a:lnTo>
                  <a:pt x="888" y="1876"/>
                </a:lnTo>
                <a:lnTo>
                  <a:pt x="862" y="1828"/>
                </a:lnTo>
                <a:lnTo>
                  <a:pt x="806" y="1728"/>
                </a:lnTo>
                <a:lnTo>
                  <a:pt x="776" y="1678"/>
                </a:lnTo>
                <a:lnTo>
                  <a:pt x="748" y="1628"/>
                </a:lnTo>
                <a:lnTo>
                  <a:pt x="722" y="1576"/>
                </a:lnTo>
                <a:lnTo>
                  <a:pt x="700" y="1524"/>
                </a:lnTo>
                <a:lnTo>
                  <a:pt x="680" y="1470"/>
                </a:lnTo>
                <a:lnTo>
                  <a:pt x="672" y="1442"/>
                </a:lnTo>
                <a:lnTo>
                  <a:pt x="664" y="1414"/>
                </a:lnTo>
                <a:lnTo>
                  <a:pt x="658" y="1386"/>
                </a:lnTo>
                <a:lnTo>
                  <a:pt x="654" y="1358"/>
                </a:lnTo>
                <a:lnTo>
                  <a:pt x="652" y="1328"/>
                </a:lnTo>
                <a:lnTo>
                  <a:pt x="652" y="1298"/>
                </a:lnTo>
                <a:lnTo>
                  <a:pt x="652" y="1266"/>
                </a:lnTo>
                <a:lnTo>
                  <a:pt x="654" y="1232"/>
                </a:lnTo>
                <a:lnTo>
                  <a:pt x="658" y="1200"/>
                </a:lnTo>
                <a:lnTo>
                  <a:pt x="664" y="1168"/>
                </a:lnTo>
                <a:lnTo>
                  <a:pt x="672" y="1136"/>
                </a:lnTo>
                <a:lnTo>
                  <a:pt x="680" y="1106"/>
                </a:lnTo>
                <a:lnTo>
                  <a:pt x="690" y="1076"/>
                </a:lnTo>
                <a:lnTo>
                  <a:pt x="702" y="1046"/>
                </a:lnTo>
                <a:lnTo>
                  <a:pt x="716" y="1018"/>
                </a:lnTo>
                <a:lnTo>
                  <a:pt x="730" y="990"/>
                </a:lnTo>
                <a:lnTo>
                  <a:pt x="746" y="964"/>
                </a:lnTo>
                <a:lnTo>
                  <a:pt x="762" y="936"/>
                </a:lnTo>
                <a:lnTo>
                  <a:pt x="780" y="912"/>
                </a:lnTo>
                <a:lnTo>
                  <a:pt x="800" y="888"/>
                </a:lnTo>
                <a:lnTo>
                  <a:pt x="820" y="864"/>
                </a:lnTo>
                <a:lnTo>
                  <a:pt x="840" y="842"/>
                </a:lnTo>
                <a:lnTo>
                  <a:pt x="864" y="820"/>
                </a:lnTo>
                <a:lnTo>
                  <a:pt x="886" y="800"/>
                </a:lnTo>
                <a:lnTo>
                  <a:pt x="912" y="780"/>
                </a:lnTo>
                <a:lnTo>
                  <a:pt x="936" y="762"/>
                </a:lnTo>
                <a:lnTo>
                  <a:pt x="962" y="746"/>
                </a:lnTo>
                <a:lnTo>
                  <a:pt x="990" y="730"/>
                </a:lnTo>
                <a:lnTo>
                  <a:pt x="1018" y="716"/>
                </a:lnTo>
                <a:lnTo>
                  <a:pt x="1046" y="702"/>
                </a:lnTo>
                <a:lnTo>
                  <a:pt x="1076" y="692"/>
                </a:lnTo>
                <a:lnTo>
                  <a:pt x="1106" y="680"/>
                </a:lnTo>
                <a:lnTo>
                  <a:pt x="1136" y="672"/>
                </a:lnTo>
                <a:lnTo>
                  <a:pt x="1168" y="664"/>
                </a:lnTo>
                <a:lnTo>
                  <a:pt x="1200" y="660"/>
                </a:lnTo>
                <a:lnTo>
                  <a:pt x="1232" y="656"/>
                </a:lnTo>
                <a:lnTo>
                  <a:pt x="1264" y="652"/>
                </a:lnTo>
                <a:lnTo>
                  <a:pt x="1298" y="652"/>
                </a:lnTo>
                <a:lnTo>
                  <a:pt x="1332" y="652"/>
                </a:lnTo>
                <a:lnTo>
                  <a:pt x="1364" y="656"/>
                </a:lnTo>
                <a:lnTo>
                  <a:pt x="1396" y="660"/>
                </a:lnTo>
                <a:lnTo>
                  <a:pt x="1428" y="664"/>
                </a:lnTo>
                <a:lnTo>
                  <a:pt x="1460" y="672"/>
                </a:lnTo>
                <a:lnTo>
                  <a:pt x="1490" y="680"/>
                </a:lnTo>
                <a:lnTo>
                  <a:pt x="1520" y="692"/>
                </a:lnTo>
                <a:lnTo>
                  <a:pt x="1550" y="702"/>
                </a:lnTo>
                <a:lnTo>
                  <a:pt x="1578" y="716"/>
                </a:lnTo>
                <a:lnTo>
                  <a:pt x="1606" y="730"/>
                </a:lnTo>
                <a:lnTo>
                  <a:pt x="1634" y="746"/>
                </a:lnTo>
                <a:lnTo>
                  <a:pt x="1660" y="762"/>
                </a:lnTo>
                <a:lnTo>
                  <a:pt x="1686" y="780"/>
                </a:lnTo>
                <a:lnTo>
                  <a:pt x="1710" y="800"/>
                </a:lnTo>
                <a:lnTo>
                  <a:pt x="1734" y="820"/>
                </a:lnTo>
                <a:lnTo>
                  <a:pt x="1756" y="842"/>
                </a:lnTo>
                <a:lnTo>
                  <a:pt x="1776" y="864"/>
                </a:lnTo>
                <a:lnTo>
                  <a:pt x="1798" y="888"/>
                </a:lnTo>
                <a:lnTo>
                  <a:pt x="1816" y="912"/>
                </a:lnTo>
                <a:lnTo>
                  <a:pt x="1834" y="936"/>
                </a:lnTo>
                <a:lnTo>
                  <a:pt x="1852" y="964"/>
                </a:lnTo>
                <a:lnTo>
                  <a:pt x="1866" y="990"/>
                </a:lnTo>
                <a:lnTo>
                  <a:pt x="1882" y="1018"/>
                </a:lnTo>
                <a:lnTo>
                  <a:pt x="1894" y="1046"/>
                </a:lnTo>
                <a:lnTo>
                  <a:pt x="1906" y="1076"/>
                </a:lnTo>
                <a:lnTo>
                  <a:pt x="1916" y="1106"/>
                </a:lnTo>
                <a:lnTo>
                  <a:pt x="1924" y="1136"/>
                </a:lnTo>
                <a:lnTo>
                  <a:pt x="1932" y="1168"/>
                </a:lnTo>
                <a:lnTo>
                  <a:pt x="1938" y="1200"/>
                </a:lnTo>
                <a:lnTo>
                  <a:pt x="1942" y="1232"/>
                </a:lnTo>
                <a:lnTo>
                  <a:pt x="1944" y="1266"/>
                </a:lnTo>
                <a:lnTo>
                  <a:pt x="1944" y="1298"/>
                </a:lnTo>
                <a:close/>
                <a:moveTo>
                  <a:pt x="1690" y="1684"/>
                </a:moveTo>
                <a:lnTo>
                  <a:pt x="1690" y="1684"/>
                </a:lnTo>
                <a:lnTo>
                  <a:pt x="1744" y="1588"/>
                </a:lnTo>
                <a:lnTo>
                  <a:pt x="1770" y="1542"/>
                </a:lnTo>
                <a:lnTo>
                  <a:pt x="1792" y="1494"/>
                </a:lnTo>
                <a:lnTo>
                  <a:pt x="1810" y="1446"/>
                </a:lnTo>
                <a:lnTo>
                  <a:pt x="1818" y="1422"/>
                </a:lnTo>
                <a:lnTo>
                  <a:pt x="1824" y="1398"/>
                </a:lnTo>
                <a:lnTo>
                  <a:pt x="1828" y="1374"/>
                </a:lnTo>
                <a:lnTo>
                  <a:pt x="1832" y="1348"/>
                </a:lnTo>
                <a:lnTo>
                  <a:pt x="1836" y="1324"/>
                </a:lnTo>
                <a:lnTo>
                  <a:pt x="1836" y="1298"/>
                </a:lnTo>
                <a:lnTo>
                  <a:pt x="1836" y="1270"/>
                </a:lnTo>
                <a:lnTo>
                  <a:pt x="1834" y="1244"/>
                </a:lnTo>
                <a:lnTo>
                  <a:pt x="1830" y="1216"/>
                </a:lnTo>
                <a:lnTo>
                  <a:pt x="1824" y="1190"/>
                </a:lnTo>
                <a:lnTo>
                  <a:pt x="1818" y="1164"/>
                </a:lnTo>
                <a:lnTo>
                  <a:pt x="1812" y="1138"/>
                </a:lnTo>
                <a:lnTo>
                  <a:pt x="1804" y="1114"/>
                </a:lnTo>
                <a:lnTo>
                  <a:pt x="1794" y="1090"/>
                </a:lnTo>
                <a:lnTo>
                  <a:pt x="1782" y="1066"/>
                </a:lnTo>
                <a:lnTo>
                  <a:pt x="1770" y="1042"/>
                </a:lnTo>
                <a:lnTo>
                  <a:pt x="1758" y="1020"/>
                </a:lnTo>
                <a:lnTo>
                  <a:pt x="1744" y="998"/>
                </a:lnTo>
                <a:lnTo>
                  <a:pt x="1728" y="978"/>
                </a:lnTo>
                <a:lnTo>
                  <a:pt x="1712" y="956"/>
                </a:lnTo>
                <a:lnTo>
                  <a:pt x="1696" y="938"/>
                </a:lnTo>
                <a:lnTo>
                  <a:pt x="1678" y="918"/>
                </a:lnTo>
                <a:lnTo>
                  <a:pt x="1660" y="900"/>
                </a:lnTo>
                <a:lnTo>
                  <a:pt x="1640" y="884"/>
                </a:lnTo>
                <a:lnTo>
                  <a:pt x="1620" y="868"/>
                </a:lnTo>
                <a:lnTo>
                  <a:pt x="1598" y="852"/>
                </a:lnTo>
                <a:lnTo>
                  <a:pt x="1576" y="838"/>
                </a:lnTo>
                <a:lnTo>
                  <a:pt x="1554" y="826"/>
                </a:lnTo>
                <a:lnTo>
                  <a:pt x="1532" y="814"/>
                </a:lnTo>
                <a:lnTo>
                  <a:pt x="1508" y="804"/>
                </a:lnTo>
                <a:lnTo>
                  <a:pt x="1482" y="794"/>
                </a:lnTo>
                <a:lnTo>
                  <a:pt x="1458" y="786"/>
                </a:lnTo>
                <a:lnTo>
                  <a:pt x="1432" y="778"/>
                </a:lnTo>
                <a:lnTo>
                  <a:pt x="1406" y="772"/>
                </a:lnTo>
                <a:lnTo>
                  <a:pt x="1380" y="768"/>
                </a:lnTo>
                <a:lnTo>
                  <a:pt x="1354" y="764"/>
                </a:lnTo>
                <a:lnTo>
                  <a:pt x="1326" y="762"/>
                </a:lnTo>
                <a:lnTo>
                  <a:pt x="1298" y="760"/>
                </a:lnTo>
                <a:lnTo>
                  <a:pt x="1270" y="762"/>
                </a:lnTo>
                <a:lnTo>
                  <a:pt x="1244" y="764"/>
                </a:lnTo>
                <a:lnTo>
                  <a:pt x="1216" y="768"/>
                </a:lnTo>
                <a:lnTo>
                  <a:pt x="1190" y="772"/>
                </a:lnTo>
                <a:lnTo>
                  <a:pt x="1164" y="778"/>
                </a:lnTo>
                <a:lnTo>
                  <a:pt x="1138" y="786"/>
                </a:lnTo>
                <a:lnTo>
                  <a:pt x="1114" y="794"/>
                </a:lnTo>
                <a:lnTo>
                  <a:pt x="1090" y="804"/>
                </a:lnTo>
                <a:lnTo>
                  <a:pt x="1066" y="814"/>
                </a:lnTo>
                <a:lnTo>
                  <a:pt x="1042" y="826"/>
                </a:lnTo>
                <a:lnTo>
                  <a:pt x="1020" y="838"/>
                </a:lnTo>
                <a:lnTo>
                  <a:pt x="998" y="852"/>
                </a:lnTo>
                <a:lnTo>
                  <a:pt x="976" y="868"/>
                </a:lnTo>
                <a:lnTo>
                  <a:pt x="956" y="884"/>
                </a:lnTo>
                <a:lnTo>
                  <a:pt x="936" y="900"/>
                </a:lnTo>
                <a:lnTo>
                  <a:pt x="918" y="918"/>
                </a:lnTo>
                <a:lnTo>
                  <a:pt x="900" y="938"/>
                </a:lnTo>
                <a:lnTo>
                  <a:pt x="884" y="956"/>
                </a:lnTo>
                <a:lnTo>
                  <a:pt x="868" y="978"/>
                </a:lnTo>
                <a:lnTo>
                  <a:pt x="852" y="998"/>
                </a:lnTo>
                <a:lnTo>
                  <a:pt x="838" y="1020"/>
                </a:lnTo>
                <a:lnTo>
                  <a:pt x="826" y="1042"/>
                </a:lnTo>
                <a:lnTo>
                  <a:pt x="814" y="1066"/>
                </a:lnTo>
                <a:lnTo>
                  <a:pt x="802" y="1090"/>
                </a:lnTo>
                <a:lnTo>
                  <a:pt x="794" y="1114"/>
                </a:lnTo>
                <a:lnTo>
                  <a:pt x="784" y="1138"/>
                </a:lnTo>
                <a:lnTo>
                  <a:pt x="778" y="1164"/>
                </a:lnTo>
                <a:lnTo>
                  <a:pt x="772" y="1190"/>
                </a:lnTo>
                <a:lnTo>
                  <a:pt x="766" y="1216"/>
                </a:lnTo>
                <a:lnTo>
                  <a:pt x="764" y="1244"/>
                </a:lnTo>
                <a:lnTo>
                  <a:pt x="762" y="1270"/>
                </a:lnTo>
                <a:lnTo>
                  <a:pt x="760" y="1298"/>
                </a:lnTo>
                <a:lnTo>
                  <a:pt x="762" y="1324"/>
                </a:lnTo>
                <a:lnTo>
                  <a:pt x="764" y="1348"/>
                </a:lnTo>
                <a:lnTo>
                  <a:pt x="768" y="1374"/>
                </a:lnTo>
                <a:lnTo>
                  <a:pt x="772" y="1398"/>
                </a:lnTo>
                <a:lnTo>
                  <a:pt x="780" y="1422"/>
                </a:lnTo>
                <a:lnTo>
                  <a:pt x="786" y="1446"/>
                </a:lnTo>
                <a:lnTo>
                  <a:pt x="806" y="1494"/>
                </a:lnTo>
                <a:lnTo>
                  <a:pt x="826" y="1542"/>
                </a:lnTo>
                <a:lnTo>
                  <a:pt x="852" y="1588"/>
                </a:lnTo>
                <a:lnTo>
                  <a:pt x="906" y="1684"/>
                </a:lnTo>
                <a:lnTo>
                  <a:pt x="952" y="1764"/>
                </a:lnTo>
                <a:lnTo>
                  <a:pt x="974" y="1806"/>
                </a:lnTo>
                <a:lnTo>
                  <a:pt x="996" y="1848"/>
                </a:lnTo>
                <a:lnTo>
                  <a:pt x="1014" y="1890"/>
                </a:lnTo>
                <a:lnTo>
                  <a:pt x="1032" y="1934"/>
                </a:lnTo>
                <a:lnTo>
                  <a:pt x="1046" y="1978"/>
                </a:lnTo>
                <a:lnTo>
                  <a:pt x="1058" y="2024"/>
                </a:lnTo>
                <a:lnTo>
                  <a:pt x="1538" y="2024"/>
                </a:lnTo>
                <a:lnTo>
                  <a:pt x="1550" y="1978"/>
                </a:lnTo>
                <a:lnTo>
                  <a:pt x="1564" y="1934"/>
                </a:lnTo>
                <a:lnTo>
                  <a:pt x="1582" y="1890"/>
                </a:lnTo>
                <a:lnTo>
                  <a:pt x="1600" y="1848"/>
                </a:lnTo>
                <a:lnTo>
                  <a:pt x="1622" y="1806"/>
                </a:lnTo>
                <a:lnTo>
                  <a:pt x="1644" y="1764"/>
                </a:lnTo>
                <a:lnTo>
                  <a:pt x="1690" y="1684"/>
                </a:lnTo>
                <a:close/>
                <a:moveTo>
                  <a:pt x="1732" y="1244"/>
                </a:moveTo>
                <a:lnTo>
                  <a:pt x="1732" y="1244"/>
                </a:lnTo>
                <a:lnTo>
                  <a:pt x="1730" y="1236"/>
                </a:lnTo>
                <a:lnTo>
                  <a:pt x="1724" y="1228"/>
                </a:lnTo>
                <a:lnTo>
                  <a:pt x="1720" y="1222"/>
                </a:lnTo>
                <a:lnTo>
                  <a:pt x="1712" y="1216"/>
                </a:lnTo>
                <a:lnTo>
                  <a:pt x="1704" y="1212"/>
                </a:lnTo>
                <a:lnTo>
                  <a:pt x="1696" y="1210"/>
                </a:lnTo>
                <a:lnTo>
                  <a:pt x="1688" y="1210"/>
                </a:lnTo>
                <a:lnTo>
                  <a:pt x="1680" y="1212"/>
                </a:lnTo>
                <a:lnTo>
                  <a:pt x="1670" y="1214"/>
                </a:lnTo>
                <a:lnTo>
                  <a:pt x="1664" y="1218"/>
                </a:lnTo>
                <a:lnTo>
                  <a:pt x="1656" y="1224"/>
                </a:lnTo>
                <a:lnTo>
                  <a:pt x="1652" y="1230"/>
                </a:lnTo>
                <a:lnTo>
                  <a:pt x="1648" y="1238"/>
                </a:lnTo>
                <a:lnTo>
                  <a:pt x="1646" y="1246"/>
                </a:lnTo>
                <a:lnTo>
                  <a:pt x="1646" y="1256"/>
                </a:lnTo>
                <a:lnTo>
                  <a:pt x="1646" y="1264"/>
                </a:lnTo>
                <a:lnTo>
                  <a:pt x="1652" y="1288"/>
                </a:lnTo>
                <a:lnTo>
                  <a:pt x="1654" y="1310"/>
                </a:lnTo>
                <a:lnTo>
                  <a:pt x="1656" y="1334"/>
                </a:lnTo>
                <a:lnTo>
                  <a:pt x="1658" y="1358"/>
                </a:lnTo>
                <a:lnTo>
                  <a:pt x="1658" y="1366"/>
                </a:lnTo>
                <a:lnTo>
                  <a:pt x="1660" y="1376"/>
                </a:lnTo>
                <a:lnTo>
                  <a:pt x="1664" y="1382"/>
                </a:lnTo>
                <a:lnTo>
                  <a:pt x="1670" y="1390"/>
                </a:lnTo>
                <a:lnTo>
                  <a:pt x="1676" y="1394"/>
                </a:lnTo>
                <a:lnTo>
                  <a:pt x="1684" y="1398"/>
                </a:lnTo>
                <a:lnTo>
                  <a:pt x="1692" y="1402"/>
                </a:lnTo>
                <a:lnTo>
                  <a:pt x="1702" y="1402"/>
                </a:lnTo>
                <a:lnTo>
                  <a:pt x="1710" y="1402"/>
                </a:lnTo>
                <a:lnTo>
                  <a:pt x="1718" y="1398"/>
                </a:lnTo>
                <a:lnTo>
                  <a:pt x="1726" y="1394"/>
                </a:lnTo>
                <a:lnTo>
                  <a:pt x="1732" y="1390"/>
                </a:lnTo>
                <a:lnTo>
                  <a:pt x="1738" y="1382"/>
                </a:lnTo>
                <a:lnTo>
                  <a:pt x="1742" y="1376"/>
                </a:lnTo>
                <a:lnTo>
                  <a:pt x="1744" y="1366"/>
                </a:lnTo>
                <a:lnTo>
                  <a:pt x="1746" y="1358"/>
                </a:lnTo>
                <a:lnTo>
                  <a:pt x="1744" y="1328"/>
                </a:lnTo>
                <a:lnTo>
                  <a:pt x="1742" y="1300"/>
                </a:lnTo>
                <a:lnTo>
                  <a:pt x="1738" y="1272"/>
                </a:lnTo>
                <a:lnTo>
                  <a:pt x="1732" y="1244"/>
                </a:lnTo>
                <a:close/>
                <a:moveTo>
                  <a:pt x="1674" y="1104"/>
                </a:moveTo>
                <a:lnTo>
                  <a:pt x="1674" y="1104"/>
                </a:lnTo>
                <a:lnTo>
                  <a:pt x="1656" y="1076"/>
                </a:lnTo>
                <a:lnTo>
                  <a:pt x="1638" y="1052"/>
                </a:lnTo>
                <a:lnTo>
                  <a:pt x="1618" y="1028"/>
                </a:lnTo>
                <a:lnTo>
                  <a:pt x="1596" y="1006"/>
                </a:lnTo>
                <a:lnTo>
                  <a:pt x="1572" y="984"/>
                </a:lnTo>
                <a:lnTo>
                  <a:pt x="1548" y="964"/>
                </a:lnTo>
                <a:lnTo>
                  <a:pt x="1522" y="948"/>
                </a:lnTo>
                <a:lnTo>
                  <a:pt x="1496" y="932"/>
                </a:lnTo>
                <a:lnTo>
                  <a:pt x="1470" y="918"/>
                </a:lnTo>
                <a:lnTo>
                  <a:pt x="1440" y="904"/>
                </a:lnTo>
                <a:lnTo>
                  <a:pt x="1412" y="894"/>
                </a:lnTo>
                <a:lnTo>
                  <a:pt x="1382" y="886"/>
                </a:lnTo>
                <a:lnTo>
                  <a:pt x="1352" y="878"/>
                </a:lnTo>
                <a:lnTo>
                  <a:pt x="1320" y="874"/>
                </a:lnTo>
                <a:lnTo>
                  <a:pt x="1288" y="870"/>
                </a:lnTo>
                <a:lnTo>
                  <a:pt x="1256" y="870"/>
                </a:lnTo>
                <a:lnTo>
                  <a:pt x="1248" y="870"/>
                </a:lnTo>
                <a:lnTo>
                  <a:pt x="1240" y="872"/>
                </a:lnTo>
                <a:lnTo>
                  <a:pt x="1232" y="876"/>
                </a:lnTo>
                <a:lnTo>
                  <a:pt x="1226" y="882"/>
                </a:lnTo>
                <a:lnTo>
                  <a:pt x="1220" y="888"/>
                </a:lnTo>
                <a:lnTo>
                  <a:pt x="1216" y="896"/>
                </a:lnTo>
                <a:lnTo>
                  <a:pt x="1214" y="904"/>
                </a:lnTo>
                <a:lnTo>
                  <a:pt x="1212" y="914"/>
                </a:lnTo>
                <a:lnTo>
                  <a:pt x="1214" y="922"/>
                </a:lnTo>
                <a:lnTo>
                  <a:pt x="1216" y="930"/>
                </a:lnTo>
                <a:lnTo>
                  <a:pt x="1220" y="938"/>
                </a:lnTo>
                <a:lnTo>
                  <a:pt x="1226" y="944"/>
                </a:lnTo>
                <a:lnTo>
                  <a:pt x="1232" y="950"/>
                </a:lnTo>
                <a:lnTo>
                  <a:pt x="1240" y="954"/>
                </a:lnTo>
                <a:lnTo>
                  <a:pt x="1248" y="956"/>
                </a:lnTo>
                <a:lnTo>
                  <a:pt x="1256" y="958"/>
                </a:lnTo>
                <a:lnTo>
                  <a:pt x="1284" y="958"/>
                </a:lnTo>
                <a:lnTo>
                  <a:pt x="1310" y="960"/>
                </a:lnTo>
                <a:lnTo>
                  <a:pt x="1334" y="964"/>
                </a:lnTo>
                <a:lnTo>
                  <a:pt x="1360" y="970"/>
                </a:lnTo>
                <a:lnTo>
                  <a:pt x="1384" y="978"/>
                </a:lnTo>
                <a:lnTo>
                  <a:pt x="1408" y="986"/>
                </a:lnTo>
                <a:lnTo>
                  <a:pt x="1430" y="996"/>
                </a:lnTo>
                <a:lnTo>
                  <a:pt x="1454" y="1008"/>
                </a:lnTo>
                <a:lnTo>
                  <a:pt x="1474" y="1022"/>
                </a:lnTo>
                <a:lnTo>
                  <a:pt x="1496" y="1036"/>
                </a:lnTo>
                <a:lnTo>
                  <a:pt x="1516" y="1052"/>
                </a:lnTo>
                <a:lnTo>
                  <a:pt x="1534" y="1068"/>
                </a:lnTo>
                <a:lnTo>
                  <a:pt x="1552" y="1088"/>
                </a:lnTo>
                <a:lnTo>
                  <a:pt x="1570" y="1106"/>
                </a:lnTo>
                <a:lnTo>
                  <a:pt x="1584" y="1128"/>
                </a:lnTo>
                <a:lnTo>
                  <a:pt x="1600" y="1150"/>
                </a:lnTo>
                <a:lnTo>
                  <a:pt x="1606" y="1158"/>
                </a:lnTo>
                <a:lnTo>
                  <a:pt x="1616" y="1166"/>
                </a:lnTo>
                <a:lnTo>
                  <a:pt x="1626" y="1170"/>
                </a:lnTo>
                <a:lnTo>
                  <a:pt x="1636" y="1170"/>
                </a:lnTo>
                <a:lnTo>
                  <a:pt x="1648" y="1170"/>
                </a:lnTo>
                <a:lnTo>
                  <a:pt x="1660" y="1164"/>
                </a:lnTo>
                <a:lnTo>
                  <a:pt x="1666" y="1158"/>
                </a:lnTo>
                <a:lnTo>
                  <a:pt x="1672" y="1152"/>
                </a:lnTo>
                <a:lnTo>
                  <a:pt x="1676" y="1146"/>
                </a:lnTo>
                <a:lnTo>
                  <a:pt x="1680" y="1138"/>
                </a:lnTo>
                <a:lnTo>
                  <a:pt x="1680" y="1128"/>
                </a:lnTo>
                <a:lnTo>
                  <a:pt x="1680" y="1120"/>
                </a:lnTo>
                <a:lnTo>
                  <a:pt x="1678" y="1112"/>
                </a:lnTo>
                <a:lnTo>
                  <a:pt x="1674" y="1104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5" name="TextBox 10"/>
          <p:cNvSpPr txBox="1">
            <a:spLocks noChangeArrowheads="1"/>
          </p:cNvSpPr>
          <p:nvPr/>
        </p:nvSpPr>
        <p:spPr bwMode="auto">
          <a:xfrm>
            <a:off x="179388" y="3824288"/>
            <a:ext cx="11525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Вам понравилось одно из наших решений</a:t>
            </a:r>
          </a:p>
        </p:txBody>
      </p:sp>
      <p:sp>
        <p:nvSpPr>
          <p:cNvPr id="46086" name="Freeform 57"/>
          <p:cNvSpPr>
            <a:spLocks noChangeAspect="1" noEditPoints="1"/>
          </p:cNvSpPr>
          <p:nvPr/>
        </p:nvSpPr>
        <p:spPr bwMode="auto">
          <a:xfrm flipH="1">
            <a:off x="1281113" y="3063875"/>
            <a:ext cx="627062" cy="539750"/>
          </a:xfrm>
          <a:custGeom>
            <a:avLst/>
            <a:gdLst>
              <a:gd name="T0" fmla="*/ 2147483647 w 2880"/>
              <a:gd name="T1" fmla="*/ 2147483647 h 2476"/>
              <a:gd name="T2" fmla="*/ 2147483647 w 2880"/>
              <a:gd name="T3" fmla="*/ 2147483647 h 2476"/>
              <a:gd name="T4" fmla="*/ 2147483647 w 2880"/>
              <a:gd name="T5" fmla="*/ 2147483647 h 2476"/>
              <a:gd name="T6" fmla="*/ 2147483647 w 2880"/>
              <a:gd name="T7" fmla="*/ 2147483647 h 2476"/>
              <a:gd name="T8" fmla="*/ 2147483647 w 2880"/>
              <a:gd name="T9" fmla="*/ 2147483647 h 2476"/>
              <a:gd name="T10" fmla="*/ 2147483647 w 2880"/>
              <a:gd name="T11" fmla="*/ 2147483647 h 2476"/>
              <a:gd name="T12" fmla="*/ 2147483647 w 2880"/>
              <a:gd name="T13" fmla="*/ 2147483647 h 2476"/>
              <a:gd name="T14" fmla="*/ 2147483647 w 2880"/>
              <a:gd name="T15" fmla="*/ 2147483647 h 2476"/>
              <a:gd name="T16" fmla="*/ 2147483647 w 2880"/>
              <a:gd name="T17" fmla="*/ 2147483647 h 2476"/>
              <a:gd name="T18" fmla="*/ 2147483647 w 2880"/>
              <a:gd name="T19" fmla="*/ 2147483647 h 2476"/>
              <a:gd name="T20" fmla="*/ 2147483647 w 2880"/>
              <a:gd name="T21" fmla="*/ 2147483647 h 2476"/>
              <a:gd name="T22" fmla="*/ 2147483647 w 2880"/>
              <a:gd name="T23" fmla="*/ 2147483647 h 2476"/>
              <a:gd name="T24" fmla="*/ 2147483647 w 2880"/>
              <a:gd name="T25" fmla="*/ 2147483647 h 2476"/>
              <a:gd name="T26" fmla="*/ 2147483647 w 2880"/>
              <a:gd name="T27" fmla="*/ 2147483647 h 2476"/>
              <a:gd name="T28" fmla="*/ 2147483647 w 2880"/>
              <a:gd name="T29" fmla="*/ 2147483647 h 2476"/>
              <a:gd name="T30" fmla="*/ 2147483647 w 2880"/>
              <a:gd name="T31" fmla="*/ 2147483647 h 2476"/>
              <a:gd name="T32" fmla="*/ 2147483647 w 2880"/>
              <a:gd name="T33" fmla="*/ 2147483647 h 2476"/>
              <a:gd name="T34" fmla="*/ 2147483647 w 2880"/>
              <a:gd name="T35" fmla="*/ 2147483647 h 2476"/>
              <a:gd name="T36" fmla="*/ 2147483647 w 2880"/>
              <a:gd name="T37" fmla="*/ 2147483647 h 2476"/>
              <a:gd name="T38" fmla="*/ 2147483647 w 2880"/>
              <a:gd name="T39" fmla="*/ 2147483647 h 2476"/>
              <a:gd name="T40" fmla="*/ 2147483647 w 2880"/>
              <a:gd name="T41" fmla="*/ 2147483647 h 2476"/>
              <a:gd name="T42" fmla="*/ 2147483647 w 2880"/>
              <a:gd name="T43" fmla="*/ 2147483647 h 2476"/>
              <a:gd name="T44" fmla="*/ 2147483647 w 2880"/>
              <a:gd name="T45" fmla="*/ 2147483647 h 2476"/>
              <a:gd name="T46" fmla="*/ 2147483647 w 2880"/>
              <a:gd name="T47" fmla="*/ 2147483647 h 2476"/>
              <a:gd name="T48" fmla="*/ 2147483647 w 2880"/>
              <a:gd name="T49" fmla="*/ 2147483647 h 2476"/>
              <a:gd name="T50" fmla="*/ 2147483647 w 2880"/>
              <a:gd name="T51" fmla="*/ 2147483647 h 2476"/>
              <a:gd name="T52" fmla="*/ 2147483647 w 2880"/>
              <a:gd name="T53" fmla="*/ 2147483647 h 2476"/>
              <a:gd name="T54" fmla="*/ 2147483647 w 2880"/>
              <a:gd name="T55" fmla="*/ 2147483647 h 2476"/>
              <a:gd name="T56" fmla="*/ 2147483647 w 2880"/>
              <a:gd name="T57" fmla="*/ 2147483647 h 2476"/>
              <a:gd name="T58" fmla="*/ 2147483647 w 2880"/>
              <a:gd name="T59" fmla="*/ 2147483647 h 2476"/>
              <a:gd name="T60" fmla="*/ 2147483647 w 2880"/>
              <a:gd name="T61" fmla="*/ 2147483647 h 2476"/>
              <a:gd name="T62" fmla="*/ 2147483647 w 2880"/>
              <a:gd name="T63" fmla="*/ 2147483647 h 2476"/>
              <a:gd name="T64" fmla="*/ 2147483647 w 2880"/>
              <a:gd name="T65" fmla="*/ 2147483647 h 2476"/>
              <a:gd name="T66" fmla="*/ 2147483647 w 2880"/>
              <a:gd name="T67" fmla="*/ 2147483647 h 2476"/>
              <a:gd name="T68" fmla="*/ 2147483647 w 2880"/>
              <a:gd name="T69" fmla="*/ 2147483647 h 2476"/>
              <a:gd name="T70" fmla="*/ 2147483647 w 2880"/>
              <a:gd name="T71" fmla="*/ 2147483647 h 2476"/>
              <a:gd name="T72" fmla="*/ 2147483647 w 2880"/>
              <a:gd name="T73" fmla="*/ 2147483647 h 2476"/>
              <a:gd name="T74" fmla="*/ 2147483647 w 2880"/>
              <a:gd name="T75" fmla="*/ 2147483647 h 2476"/>
              <a:gd name="T76" fmla="*/ 2147483647 w 2880"/>
              <a:gd name="T77" fmla="*/ 2147483647 h 2476"/>
              <a:gd name="T78" fmla="*/ 2147483647 w 2880"/>
              <a:gd name="T79" fmla="*/ 2147483647 h 2476"/>
              <a:gd name="T80" fmla="*/ 2147483647 w 2880"/>
              <a:gd name="T81" fmla="*/ 2147483647 h 2476"/>
              <a:gd name="T82" fmla="*/ 2147483647 w 2880"/>
              <a:gd name="T83" fmla="*/ 2147483647 h 2476"/>
              <a:gd name="T84" fmla="*/ 2147483647 w 2880"/>
              <a:gd name="T85" fmla="*/ 2147483647 h 2476"/>
              <a:gd name="T86" fmla="*/ 2147483647 w 2880"/>
              <a:gd name="T87" fmla="*/ 2147483647 h 2476"/>
              <a:gd name="T88" fmla="*/ 2147483647 w 2880"/>
              <a:gd name="T89" fmla="*/ 2147483647 h 2476"/>
              <a:gd name="T90" fmla="*/ 2147483647 w 2880"/>
              <a:gd name="T91" fmla="*/ 2147483647 h 2476"/>
              <a:gd name="T92" fmla="*/ 2147483647 w 2880"/>
              <a:gd name="T93" fmla="*/ 2147483647 h 2476"/>
              <a:gd name="T94" fmla="*/ 2147483647 w 2880"/>
              <a:gd name="T95" fmla="*/ 2147483647 h 2476"/>
              <a:gd name="T96" fmla="*/ 2147483647 w 2880"/>
              <a:gd name="T97" fmla="*/ 2147483647 h 2476"/>
              <a:gd name="T98" fmla="*/ 2147483647 w 2880"/>
              <a:gd name="T99" fmla="*/ 2147483647 h 2476"/>
              <a:gd name="T100" fmla="*/ 2147483647 w 2880"/>
              <a:gd name="T101" fmla="*/ 2147483647 h 2476"/>
              <a:gd name="T102" fmla="*/ 2147483647 w 2880"/>
              <a:gd name="T103" fmla="*/ 2147483647 h 2476"/>
              <a:gd name="T104" fmla="*/ 2147483647 w 2880"/>
              <a:gd name="T105" fmla="*/ 2147483647 h 2476"/>
              <a:gd name="T106" fmla="*/ 2147483647 w 2880"/>
              <a:gd name="T107" fmla="*/ 2147483647 h 2476"/>
              <a:gd name="T108" fmla="*/ 2147483647 w 2880"/>
              <a:gd name="T109" fmla="*/ 2147483647 h 2476"/>
              <a:gd name="T110" fmla="*/ 2147483647 w 2880"/>
              <a:gd name="T111" fmla="*/ 2147483647 h 2476"/>
              <a:gd name="T112" fmla="*/ 2147483647 w 2880"/>
              <a:gd name="T113" fmla="*/ 2147483647 h 2476"/>
              <a:gd name="T114" fmla="*/ 2147483647 w 2880"/>
              <a:gd name="T115" fmla="*/ 2147483647 h 2476"/>
              <a:gd name="T116" fmla="*/ 2147483647 w 2880"/>
              <a:gd name="T117" fmla="*/ 2147483647 h 24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80"/>
              <a:gd name="T178" fmla="*/ 0 h 2476"/>
              <a:gd name="T179" fmla="*/ 2880 w 2880"/>
              <a:gd name="T180" fmla="*/ 2476 h 247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80" h="2476">
                <a:moveTo>
                  <a:pt x="1506" y="1110"/>
                </a:moveTo>
                <a:lnTo>
                  <a:pt x="1506" y="1438"/>
                </a:lnTo>
                <a:lnTo>
                  <a:pt x="1504" y="1456"/>
                </a:lnTo>
                <a:lnTo>
                  <a:pt x="1500" y="1474"/>
                </a:lnTo>
                <a:lnTo>
                  <a:pt x="1492" y="1490"/>
                </a:lnTo>
                <a:lnTo>
                  <a:pt x="1480" y="1504"/>
                </a:lnTo>
                <a:lnTo>
                  <a:pt x="1466" y="1516"/>
                </a:lnTo>
                <a:lnTo>
                  <a:pt x="1446" y="1526"/>
                </a:lnTo>
                <a:lnTo>
                  <a:pt x="1424" y="1536"/>
                </a:lnTo>
                <a:lnTo>
                  <a:pt x="1398" y="1542"/>
                </a:lnTo>
                <a:lnTo>
                  <a:pt x="1396" y="1558"/>
                </a:lnTo>
                <a:lnTo>
                  <a:pt x="1390" y="1576"/>
                </a:lnTo>
                <a:lnTo>
                  <a:pt x="1382" y="1600"/>
                </a:lnTo>
                <a:lnTo>
                  <a:pt x="1372" y="1626"/>
                </a:lnTo>
                <a:lnTo>
                  <a:pt x="1358" y="1654"/>
                </a:lnTo>
                <a:lnTo>
                  <a:pt x="1338" y="1682"/>
                </a:lnTo>
                <a:lnTo>
                  <a:pt x="1316" y="1714"/>
                </a:lnTo>
                <a:lnTo>
                  <a:pt x="1288" y="1744"/>
                </a:lnTo>
                <a:lnTo>
                  <a:pt x="1256" y="1776"/>
                </a:lnTo>
                <a:lnTo>
                  <a:pt x="1218" y="1806"/>
                </a:lnTo>
                <a:lnTo>
                  <a:pt x="1196" y="1822"/>
                </a:lnTo>
                <a:lnTo>
                  <a:pt x="1174" y="1836"/>
                </a:lnTo>
                <a:lnTo>
                  <a:pt x="1150" y="1850"/>
                </a:lnTo>
                <a:lnTo>
                  <a:pt x="1122" y="1862"/>
                </a:lnTo>
                <a:lnTo>
                  <a:pt x="1094" y="1874"/>
                </a:lnTo>
                <a:lnTo>
                  <a:pt x="1064" y="1886"/>
                </a:lnTo>
                <a:lnTo>
                  <a:pt x="1034" y="1898"/>
                </a:lnTo>
                <a:lnTo>
                  <a:pt x="1000" y="1908"/>
                </a:lnTo>
                <a:lnTo>
                  <a:pt x="964" y="1918"/>
                </a:lnTo>
                <a:lnTo>
                  <a:pt x="926" y="1926"/>
                </a:lnTo>
                <a:lnTo>
                  <a:pt x="886" y="1932"/>
                </a:lnTo>
                <a:lnTo>
                  <a:pt x="846" y="1938"/>
                </a:lnTo>
                <a:lnTo>
                  <a:pt x="782" y="1946"/>
                </a:lnTo>
                <a:lnTo>
                  <a:pt x="720" y="1950"/>
                </a:lnTo>
                <a:lnTo>
                  <a:pt x="660" y="1950"/>
                </a:lnTo>
                <a:lnTo>
                  <a:pt x="604" y="1950"/>
                </a:lnTo>
                <a:lnTo>
                  <a:pt x="550" y="1946"/>
                </a:lnTo>
                <a:lnTo>
                  <a:pt x="500" y="1942"/>
                </a:lnTo>
                <a:lnTo>
                  <a:pt x="452" y="1934"/>
                </a:lnTo>
                <a:lnTo>
                  <a:pt x="408" y="1926"/>
                </a:lnTo>
                <a:lnTo>
                  <a:pt x="368" y="1916"/>
                </a:lnTo>
                <a:lnTo>
                  <a:pt x="334" y="1906"/>
                </a:lnTo>
                <a:lnTo>
                  <a:pt x="302" y="1894"/>
                </a:lnTo>
                <a:lnTo>
                  <a:pt x="276" y="1882"/>
                </a:lnTo>
                <a:lnTo>
                  <a:pt x="254" y="1870"/>
                </a:lnTo>
                <a:lnTo>
                  <a:pt x="238" y="1858"/>
                </a:lnTo>
                <a:lnTo>
                  <a:pt x="228" y="1846"/>
                </a:lnTo>
                <a:lnTo>
                  <a:pt x="224" y="1840"/>
                </a:lnTo>
                <a:lnTo>
                  <a:pt x="222" y="1834"/>
                </a:lnTo>
                <a:lnTo>
                  <a:pt x="188" y="1832"/>
                </a:lnTo>
                <a:lnTo>
                  <a:pt x="150" y="1830"/>
                </a:lnTo>
                <a:lnTo>
                  <a:pt x="112" y="1826"/>
                </a:lnTo>
                <a:lnTo>
                  <a:pt x="78" y="1818"/>
                </a:lnTo>
                <a:lnTo>
                  <a:pt x="62" y="1812"/>
                </a:lnTo>
                <a:lnTo>
                  <a:pt x="46" y="1806"/>
                </a:lnTo>
                <a:lnTo>
                  <a:pt x="34" y="1798"/>
                </a:lnTo>
                <a:lnTo>
                  <a:pt x="22" y="1790"/>
                </a:lnTo>
                <a:lnTo>
                  <a:pt x="12" y="1780"/>
                </a:lnTo>
                <a:lnTo>
                  <a:pt x="6" y="1770"/>
                </a:lnTo>
                <a:lnTo>
                  <a:pt x="2" y="1758"/>
                </a:lnTo>
                <a:lnTo>
                  <a:pt x="0" y="1744"/>
                </a:lnTo>
                <a:lnTo>
                  <a:pt x="0" y="1494"/>
                </a:lnTo>
                <a:lnTo>
                  <a:pt x="2" y="1462"/>
                </a:lnTo>
                <a:lnTo>
                  <a:pt x="6" y="1430"/>
                </a:lnTo>
                <a:lnTo>
                  <a:pt x="14" y="1400"/>
                </a:lnTo>
                <a:lnTo>
                  <a:pt x="24" y="1368"/>
                </a:lnTo>
                <a:lnTo>
                  <a:pt x="38" y="1340"/>
                </a:lnTo>
                <a:lnTo>
                  <a:pt x="52" y="1312"/>
                </a:lnTo>
                <a:lnTo>
                  <a:pt x="70" y="1284"/>
                </a:lnTo>
                <a:lnTo>
                  <a:pt x="88" y="1260"/>
                </a:lnTo>
                <a:lnTo>
                  <a:pt x="108" y="1236"/>
                </a:lnTo>
                <a:lnTo>
                  <a:pt x="130" y="1214"/>
                </a:lnTo>
                <a:lnTo>
                  <a:pt x="154" y="1192"/>
                </a:lnTo>
                <a:lnTo>
                  <a:pt x="178" y="1174"/>
                </a:lnTo>
                <a:lnTo>
                  <a:pt x="202" y="1156"/>
                </a:lnTo>
                <a:lnTo>
                  <a:pt x="228" y="1138"/>
                </a:lnTo>
                <a:lnTo>
                  <a:pt x="254" y="1124"/>
                </a:lnTo>
                <a:lnTo>
                  <a:pt x="280" y="1110"/>
                </a:lnTo>
                <a:lnTo>
                  <a:pt x="302" y="1098"/>
                </a:lnTo>
                <a:lnTo>
                  <a:pt x="466" y="1030"/>
                </a:lnTo>
                <a:lnTo>
                  <a:pt x="490" y="1046"/>
                </a:lnTo>
                <a:lnTo>
                  <a:pt x="516" y="1068"/>
                </a:lnTo>
                <a:lnTo>
                  <a:pt x="542" y="1094"/>
                </a:lnTo>
                <a:lnTo>
                  <a:pt x="568" y="1122"/>
                </a:lnTo>
                <a:lnTo>
                  <a:pt x="594" y="1152"/>
                </a:lnTo>
                <a:lnTo>
                  <a:pt x="620" y="1186"/>
                </a:lnTo>
                <a:lnTo>
                  <a:pt x="646" y="1222"/>
                </a:lnTo>
                <a:lnTo>
                  <a:pt x="672" y="1258"/>
                </a:lnTo>
                <a:lnTo>
                  <a:pt x="722" y="1338"/>
                </a:lnTo>
                <a:lnTo>
                  <a:pt x="770" y="1420"/>
                </a:lnTo>
                <a:lnTo>
                  <a:pt x="814" y="1500"/>
                </a:lnTo>
                <a:lnTo>
                  <a:pt x="856" y="1578"/>
                </a:lnTo>
                <a:lnTo>
                  <a:pt x="836" y="1170"/>
                </a:lnTo>
                <a:lnTo>
                  <a:pt x="728" y="1088"/>
                </a:lnTo>
                <a:lnTo>
                  <a:pt x="832" y="980"/>
                </a:lnTo>
                <a:lnTo>
                  <a:pt x="936" y="1036"/>
                </a:lnTo>
                <a:lnTo>
                  <a:pt x="904" y="1156"/>
                </a:lnTo>
                <a:lnTo>
                  <a:pt x="1012" y="1544"/>
                </a:lnTo>
                <a:lnTo>
                  <a:pt x="1020" y="1434"/>
                </a:lnTo>
                <a:lnTo>
                  <a:pt x="1028" y="1318"/>
                </a:lnTo>
                <a:lnTo>
                  <a:pt x="1032" y="1202"/>
                </a:lnTo>
                <a:lnTo>
                  <a:pt x="1034" y="1094"/>
                </a:lnTo>
                <a:lnTo>
                  <a:pt x="1034" y="1038"/>
                </a:lnTo>
                <a:lnTo>
                  <a:pt x="1032" y="986"/>
                </a:lnTo>
                <a:lnTo>
                  <a:pt x="1028" y="942"/>
                </a:lnTo>
                <a:lnTo>
                  <a:pt x="1022" y="904"/>
                </a:lnTo>
                <a:lnTo>
                  <a:pt x="1214" y="868"/>
                </a:lnTo>
                <a:lnTo>
                  <a:pt x="1216" y="870"/>
                </a:lnTo>
                <a:lnTo>
                  <a:pt x="1224" y="870"/>
                </a:lnTo>
                <a:lnTo>
                  <a:pt x="1252" y="870"/>
                </a:lnTo>
                <a:lnTo>
                  <a:pt x="1278" y="870"/>
                </a:lnTo>
                <a:lnTo>
                  <a:pt x="1304" y="874"/>
                </a:lnTo>
                <a:lnTo>
                  <a:pt x="1328" y="880"/>
                </a:lnTo>
                <a:lnTo>
                  <a:pt x="1352" y="886"/>
                </a:lnTo>
                <a:lnTo>
                  <a:pt x="1376" y="896"/>
                </a:lnTo>
                <a:lnTo>
                  <a:pt x="1398" y="908"/>
                </a:lnTo>
                <a:lnTo>
                  <a:pt x="1418" y="920"/>
                </a:lnTo>
                <a:lnTo>
                  <a:pt x="1436" y="936"/>
                </a:lnTo>
                <a:lnTo>
                  <a:pt x="1454" y="954"/>
                </a:lnTo>
                <a:lnTo>
                  <a:pt x="1470" y="974"/>
                </a:lnTo>
                <a:lnTo>
                  <a:pt x="1482" y="998"/>
                </a:lnTo>
                <a:lnTo>
                  <a:pt x="1492" y="1022"/>
                </a:lnTo>
                <a:lnTo>
                  <a:pt x="1500" y="1050"/>
                </a:lnTo>
                <a:lnTo>
                  <a:pt x="1504" y="1080"/>
                </a:lnTo>
                <a:lnTo>
                  <a:pt x="1506" y="1110"/>
                </a:lnTo>
                <a:close/>
                <a:moveTo>
                  <a:pt x="738" y="2"/>
                </a:moveTo>
                <a:lnTo>
                  <a:pt x="738" y="2"/>
                </a:lnTo>
                <a:lnTo>
                  <a:pt x="710" y="4"/>
                </a:lnTo>
                <a:lnTo>
                  <a:pt x="682" y="8"/>
                </a:lnTo>
                <a:lnTo>
                  <a:pt x="656" y="14"/>
                </a:lnTo>
                <a:lnTo>
                  <a:pt x="628" y="20"/>
                </a:lnTo>
                <a:lnTo>
                  <a:pt x="602" y="28"/>
                </a:lnTo>
                <a:lnTo>
                  <a:pt x="576" y="38"/>
                </a:lnTo>
                <a:lnTo>
                  <a:pt x="552" y="48"/>
                </a:lnTo>
                <a:lnTo>
                  <a:pt x="528" y="60"/>
                </a:lnTo>
                <a:lnTo>
                  <a:pt x="504" y="72"/>
                </a:lnTo>
                <a:lnTo>
                  <a:pt x="480" y="86"/>
                </a:lnTo>
                <a:lnTo>
                  <a:pt x="458" y="102"/>
                </a:lnTo>
                <a:lnTo>
                  <a:pt x="438" y="118"/>
                </a:lnTo>
                <a:lnTo>
                  <a:pt x="418" y="136"/>
                </a:lnTo>
                <a:lnTo>
                  <a:pt x="400" y="156"/>
                </a:lnTo>
                <a:lnTo>
                  <a:pt x="382" y="176"/>
                </a:lnTo>
                <a:lnTo>
                  <a:pt x="366" y="198"/>
                </a:lnTo>
                <a:lnTo>
                  <a:pt x="350" y="220"/>
                </a:lnTo>
                <a:lnTo>
                  <a:pt x="336" y="244"/>
                </a:lnTo>
                <a:lnTo>
                  <a:pt x="324" y="270"/>
                </a:lnTo>
                <a:lnTo>
                  <a:pt x="314" y="298"/>
                </a:lnTo>
                <a:lnTo>
                  <a:pt x="306" y="326"/>
                </a:lnTo>
                <a:lnTo>
                  <a:pt x="298" y="354"/>
                </a:lnTo>
                <a:lnTo>
                  <a:pt x="294" y="386"/>
                </a:lnTo>
                <a:lnTo>
                  <a:pt x="290" y="416"/>
                </a:lnTo>
                <a:lnTo>
                  <a:pt x="288" y="450"/>
                </a:lnTo>
                <a:lnTo>
                  <a:pt x="288" y="484"/>
                </a:lnTo>
                <a:lnTo>
                  <a:pt x="292" y="520"/>
                </a:lnTo>
                <a:lnTo>
                  <a:pt x="296" y="556"/>
                </a:lnTo>
                <a:lnTo>
                  <a:pt x="302" y="594"/>
                </a:lnTo>
                <a:lnTo>
                  <a:pt x="312" y="634"/>
                </a:lnTo>
                <a:lnTo>
                  <a:pt x="324" y="674"/>
                </a:lnTo>
                <a:lnTo>
                  <a:pt x="338" y="716"/>
                </a:lnTo>
                <a:lnTo>
                  <a:pt x="348" y="738"/>
                </a:lnTo>
                <a:lnTo>
                  <a:pt x="358" y="758"/>
                </a:lnTo>
                <a:lnTo>
                  <a:pt x="370" y="778"/>
                </a:lnTo>
                <a:lnTo>
                  <a:pt x="384" y="796"/>
                </a:lnTo>
                <a:lnTo>
                  <a:pt x="398" y="814"/>
                </a:lnTo>
                <a:lnTo>
                  <a:pt x="412" y="830"/>
                </a:lnTo>
                <a:lnTo>
                  <a:pt x="440" y="858"/>
                </a:lnTo>
                <a:lnTo>
                  <a:pt x="470" y="882"/>
                </a:lnTo>
                <a:lnTo>
                  <a:pt x="498" y="902"/>
                </a:lnTo>
                <a:lnTo>
                  <a:pt x="524" y="918"/>
                </a:lnTo>
                <a:lnTo>
                  <a:pt x="546" y="932"/>
                </a:lnTo>
                <a:lnTo>
                  <a:pt x="556" y="934"/>
                </a:lnTo>
                <a:lnTo>
                  <a:pt x="560" y="934"/>
                </a:lnTo>
                <a:lnTo>
                  <a:pt x="562" y="934"/>
                </a:lnTo>
                <a:lnTo>
                  <a:pt x="564" y="930"/>
                </a:lnTo>
                <a:lnTo>
                  <a:pt x="566" y="926"/>
                </a:lnTo>
                <a:lnTo>
                  <a:pt x="566" y="922"/>
                </a:lnTo>
                <a:lnTo>
                  <a:pt x="562" y="914"/>
                </a:lnTo>
                <a:lnTo>
                  <a:pt x="548" y="880"/>
                </a:lnTo>
                <a:lnTo>
                  <a:pt x="532" y="842"/>
                </a:lnTo>
                <a:lnTo>
                  <a:pt x="520" y="800"/>
                </a:lnTo>
                <a:lnTo>
                  <a:pt x="510" y="756"/>
                </a:lnTo>
                <a:lnTo>
                  <a:pt x="498" y="754"/>
                </a:lnTo>
                <a:lnTo>
                  <a:pt x="486" y="752"/>
                </a:lnTo>
                <a:lnTo>
                  <a:pt x="470" y="748"/>
                </a:lnTo>
                <a:lnTo>
                  <a:pt x="452" y="740"/>
                </a:lnTo>
                <a:lnTo>
                  <a:pt x="444" y="736"/>
                </a:lnTo>
                <a:lnTo>
                  <a:pt x="436" y="728"/>
                </a:lnTo>
                <a:lnTo>
                  <a:pt x="428" y="720"/>
                </a:lnTo>
                <a:lnTo>
                  <a:pt x="420" y="710"/>
                </a:lnTo>
                <a:lnTo>
                  <a:pt x="414" y="700"/>
                </a:lnTo>
                <a:lnTo>
                  <a:pt x="408" y="686"/>
                </a:lnTo>
                <a:lnTo>
                  <a:pt x="402" y="664"/>
                </a:lnTo>
                <a:lnTo>
                  <a:pt x="398" y="642"/>
                </a:lnTo>
                <a:lnTo>
                  <a:pt x="396" y="622"/>
                </a:lnTo>
                <a:lnTo>
                  <a:pt x="398" y="602"/>
                </a:lnTo>
                <a:lnTo>
                  <a:pt x="400" y="584"/>
                </a:lnTo>
                <a:lnTo>
                  <a:pt x="406" y="570"/>
                </a:lnTo>
                <a:lnTo>
                  <a:pt x="414" y="558"/>
                </a:lnTo>
                <a:lnTo>
                  <a:pt x="426" y="550"/>
                </a:lnTo>
                <a:lnTo>
                  <a:pt x="436" y="544"/>
                </a:lnTo>
                <a:lnTo>
                  <a:pt x="444" y="542"/>
                </a:lnTo>
                <a:lnTo>
                  <a:pt x="452" y="542"/>
                </a:lnTo>
                <a:lnTo>
                  <a:pt x="460" y="542"/>
                </a:lnTo>
                <a:lnTo>
                  <a:pt x="468" y="544"/>
                </a:lnTo>
                <a:lnTo>
                  <a:pt x="474" y="548"/>
                </a:lnTo>
                <a:lnTo>
                  <a:pt x="484" y="556"/>
                </a:lnTo>
                <a:lnTo>
                  <a:pt x="490" y="566"/>
                </a:lnTo>
                <a:lnTo>
                  <a:pt x="496" y="576"/>
                </a:lnTo>
                <a:lnTo>
                  <a:pt x="500" y="586"/>
                </a:lnTo>
                <a:lnTo>
                  <a:pt x="504" y="592"/>
                </a:lnTo>
                <a:lnTo>
                  <a:pt x="508" y="592"/>
                </a:lnTo>
                <a:lnTo>
                  <a:pt x="512" y="590"/>
                </a:lnTo>
                <a:lnTo>
                  <a:pt x="514" y="584"/>
                </a:lnTo>
                <a:lnTo>
                  <a:pt x="514" y="562"/>
                </a:lnTo>
                <a:lnTo>
                  <a:pt x="516" y="538"/>
                </a:lnTo>
                <a:lnTo>
                  <a:pt x="518" y="508"/>
                </a:lnTo>
                <a:lnTo>
                  <a:pt x="526" y="476"/>
                </a:lnTo>
                <a:lnTo>
                  <a:pt x="532" y="462"/>
                </a:lnTo>
                <a:lnTo>
                  <a:pt x="540" y="446"/>
                </a:lnTo>
                <a:lnTo>
                  <a:pt x="548" y="430"/>
                </a:lnTo>
                <a:lnTo>
                  <a:pt x="560" y="416"/>
                </a:lnTo>
                <a:lnTo>
                  <a:pt x="572" y="404"/>
                </a:lnTo>
                <a:lnTo>
                  <a:pt x="586" y="394"/>
                </a:lnTo>
                <a:lnTo>
                  <a:pt x="606" y="382"/>
                </a:lnTo>
                <a:lnTo>
                  <a:pt x="628" y="390"/>
                </a:lnTo>
                <a:lnTo>
                  <a:pt x="656" y="396"/>
                </a:lnTo>
                <a:lnTo>
                  <a:pt x="692" y="402"/>
                </a:lnTo>
                <a:lnTo>
                  <a:pt x="732" y="404"/>
                </a:lnTo>
                <a:lnTo>
                  <a:pt x="780" y="404"/>
                </a:lnTo>
                <a:lnTo>
                  <a:pt x="804" y="402"/>
                </a:lnTo>
                <a:lnTo>
                  <a:pt x="830" y="398"/>
                </a:lnTo>
                <a:lnTo>
                  <a:pt x="858" y="394"/>
                </a:lnTo>
                <a:lnTo>
                  <a:pt x="888" y="386"/>
                </a:lnTo>
                <a:lnTo>
                  <a:pt x="918" y="378"/>
                </a:lnTo>
                <a:lnTo>
                  <a:pt x="950" y="368"/>
                </a:lnTo>
                <a:lnTo>
                  <a:pt x="914" y="366"/>
                </a:lnTo>
                <a:lnTo>
                  <a:pt x="878" y="360"/>
                </a:lnTo>
                <a:lnTo>
                  <a:pt x="858" y="356"/>
                </a:lnTo>
                <a:lnTo>
                  <a:pt x="840" y="350"/>
                </a:lnTo>
                <a:lnTo>
                  <a:pt x="876" y="346"/>
                </a:lnTo>
                <a:lnTo>
                  <a:pt x="914" y="340"/>
                </a:lnTo>
                <a:lnTo>
                  <a:pt x="956" y="330"/>
                </a:lnTo>
                <a:lnTo>
                  <a:pt x="998" y="316"/>
                </a:lnTo>
                <a:lnTo>
                  <a:pt x="1020" y="322"/>
                </a:lnTo>
                <a:lnTo>
                  <a:pt x="1040" y="328"/>
                </a:lnTo>
                <a:lnTo>
                  <a:pt x="1056" y="338"/>
                </a:lnTo>
                <a:lnTo>
                  <a:pt x="1068" y="350"/>
                </a:lnTo>
                <a:lnTo>
                  <a:pt x="1080" y="364"/>
                </a:lnTo>
                <a:lnTo>
                  <a:pt x="1090" y="378"/>
                </a:lnTo>
                <a:lnTo>
                  <a:pt x="1096" y="394"/>
                </a:lnTo>
                <a:lnTo>
                  <a:pt x="1102" y="408"/>
                </a:lnTo>
                <a:lnTo>
                  <a:pt x="1110" y="438"/>
                </a:lnTo>
                <a:lnTo>
                  <a:pt x="1114" y="462"/>
                </a:lnTo>
                <a:lnTo>
                  <a:pt x="1114" y="486"/>
                </a:lnTo>
                <a:lnTo>
                  <a:pt x="1114" y="492"/>
                </a:lnTo>
                <a:lnTo>
                  <a:pt x="1116" y="498"/>
                </a:lnTo>
                <a:lnTo>
                  <a:pt x="1118" y="500"/>
                </a:lnTo>
                <a:lnTo>
                  <a:pt x="1122" y="502"/>
                </a:lnTo>
                <a:lnTo>
                  <a:pt x="1124" y="504"/>
                </a:lnTo>
                <a:lnTo>
                  <a:pt x="1128" y="502"/>
                </a:lnTo>
                <a:lnTo>
                  <a:pt x="1130" y="500"/>
                </a:lnTo>
                <a:lnTo>
                  <a:pt x="1132" y="496"/>
                </a:lnTo>
                <a:lnTo>
                  <a:pt x="1136" y="442"/>
                </a:lnTo>
                <a:lnTo>
                  <a:pt x="1140" y="402"/>
                </a:lnTo>
                <a:lnTo>
                  <a:pt x="1140" y="368"/>
                </a:lnTo>
                <a:lnTo>
                  <a:pt x="1140" y="324"/>
                </a:lnTo>
                <a:lnTo>
                  <a:pt x="1134" y="282"/>
                </a:lnTo>
                <a:lnTo>
                  <a:pt x="1126" y="242"/>
                </a:lnTo>
                <a:lnTo>
                  <a:pt x="1114" y="206"/>
                </a:lnTo>
                <a:lnTo>
                  <a:pt x="1098" y="172"/>
                </a:lnTo>
                <a:lnTo>
                  <a:pt x="1078" y="140"/>
                </a:lnTo>
                <a:lnTo>
                  <a:pt x="1056" y="112"/>
                </a:lnTo>
                <a:lnTo>
                  <a:pt x="1030" y="86"/>
                </a:lnTo>
                <a:lnTo>
                  <a:pt x="1002" y="64"/>
                </a:lnTo>
                <a:lnTo>
                  <a:pt x="970" y="46"/>
                </a:lnTo>
                <a:lnTo>
                  <a:pt x="938" y="30"/>
                </a:lnTo>
                <a:lnTo>
                  <a:pt x="902" y="18"/>
                </a:lnTo>
                <a:lnTo>
                  <a:pt x="864" y="8"/>
                </a:lnTo>
                <a:lnTo>
                  <a:pt x="824" y="2"/>
                </a:lnTo>
                <a:lnTo>
                  <a:pt x="782" y="0"/>
                </a:lnTo>
                <a:lnTo>
                  <a:pt x="738" y="2"/>
                </a:lnTo>
                <a:close/>
                <a:moveTo>
                  <a:pt x="1858" y="1572"/>
                </a:moveTo>
                <a:lnTo>
                  <a:pt x="1858" y="1572"/>
                </a:lnTo>
                <a:lnTo>
                  <a:pt x="1832" y="1580"/>
                </a:lnTo>
                <a:lnTo>
                  <a:pt x="1778" y="1594"/>
                </a:lnTo>
                <a:lnTo>
                  <a:pt x="1714" y="1612"/>
                </a:lnTo>
                <a:lnTo>
                  <a:pt x="1682" y="1624"/>
                </a:lnTo>
                <a:lnTo>
                  <a:pt x="1654" y="1634"/>
                </a:lnTo>
                <a:lnTo>
                  <a:pt x="1628" y="1648"/>
                </a:lnTo>
                <a:lnTo>
                  <a:pt x="1602" y="1664"/>
                </a:lnTo>
                <a:lnTo>
                  <a:pt x="1576" y="1680"/>
                </a:lnTo>
                <a:lnTo>
                  <a:pt x="1552" y="1698"/>
                </a:lnTo>
                <a:lnTo>
                  <a:pt x="1528" y="1718"/>
                </a:lnTo>
                <a:lnTo>
                  <a:pt x="1504" y="1738"/>
                </a:lnTo>
                <a:lnTo>
                  <a:pt x="1482" y="1760"/>
                </a:lnTo>
                <a:lnTo>
                  <a:pt x="1462" y="1784"/>
                </a:lnTo>
                <a:lnTo>
                  <a:pt x="1444" y="1810"/>
                </a:lnTo>
                <a:lnTo>
                  <a:pt x="1426" y="1836"/>
                </a:lnTo>
                <a:lnTo>
                  <a:pt x="1412" y="1864"/>
                </a:lnTo>
                <a:lnTo>
                  <a:pt x="1398" y="1894"/>
                </a:lnTo>
                <a:lnTo>
                  <a:pt x="1388" y="1924"/>
                </a:lnTo>
                <a:lnTo>
                  <a:pt x="1380" y="1956"/>
                </a:lnTo>
                <a:lnTo>
                  <a:pt x="1376" y="1988"/>
                </a:lnTo>
                <a:lnTo>
                  <a:pt x="1374" y="2020"/>
                </a:lnTo>
                <a:lnTo>
                  <a:pt x="1374" y="2270"/>
                </a:lnTo>
                <a:lnTo>
                  <a:pt x="1376" y="2282"/>
                </a:lnTo>
                <a:lnTo>
                  <a:pt x="1380" y="2294"/>
                </a:lnTo>
                <a:lnTo>
                  <a:pt x="1386" y="2306"/>
                </a:lnTo>
                <a:lnTo>
                  <a:pt x="1396" y="2314"/>
                </a:lnTo>
                <a:lnTo>
                  <a:pt x="1408" y="2324"/>
                </a:lnTo>
                <a:lnTo>
                  <a:pt x="1420" y="2330"/>
                </a:lnTo>
                <a:lnTo>
                  <a:pt x="1436" y="2336"/>
                </a:lnTo>
                <a:lnTo>
                  <a:pt x="1452" y="2342"/>
                </a:lnTo>
                <a:lnTo>
                  <a:pt x="1486" y="2350"/>
                </a:lnTo>
                <a:lnTo>
                  <a:pt x="1524" y="2354"/>
                </a:lnTo>
                <a:lnTo>
                  <a:pt x="1562" y="2358"/>
                </a:lnTo>
                <a:lnTo>
                  <a:pt x="1596" y="2358"/>
                </a:lnTo>
                <a:lnTo>
                  <a:pt x="1598" y="2364"/>
                </a:lnTo>
                <a:lnTo>
                  <a:pt x="1602" y="2370"/>
                </a:lnTo>
                <a:lnTo>
                  <a:pt x="1612" y="2382"/>
                </a:lnTo>
                <a:lnTo>
                  <a:pt x="1628" y="2394"/>
                </a:lnTo>
                <a:lnTo>
                  <a:pt x="1650" y="2408"/>
                </a:lnTo>
                <a:lnTo>
                  <a:pt x="1676" y="2420"/>
                </a:lnTo>
                <a:lnTo>
                  <a:pt x="1708" y="2430"/>
                </a:lnTo>
                <a:lnTo>
                  <a:pt x="1742" y="2442"/>
                </a:lnTo>
                <a:lnTo>
                  <a:pt x="1782" y="2450"/>
                </a:lnTo>
                <a:lnTo>
                  <a:pt x="1826" y="2460"/>
                </a:lnTo>
                <a:lnTo>
                  <a:pt x="1874" y="2466"/>
                </a:lnTo>
                <a:lnTo>
                  <a:pt x="1924" y="2472"/>
                </a:lnTo>
                <a:lnTo>
                  <a:pt x="1978" y="2474"/>
                </a:lnTo>
                <a:lnTo>
                  <a:pt x="2034" y="2476"/>
                </a:lnTo>
                <a:lnTo>
                  <a:pt x="2094" y="2474"/>
                </a:lnTo>
                <a:lnTo>
                  <a:pt x="2156" y="2470"/>
                </a:lnTo>
                <a:lnTo>
                  <a:pt x="2220" y="2464"/>
                </a:lnTo>
                <a:lnTo>
                  <a:pt x="2262" y="2458"/>
                </a:lnTo>
                <a:lnTo>
                  <a:pt x="2300" y="2450"/>
                </a:lnTo>
                <a:lnTo>
                  <a:pt x="2338" y="2442"/>
                </a:lnTo>
                <a:lnTo>
                  <a:pt x="2374" y="2434"/>
                </a:lnTo>
                <a:lnTo>
                  <a:pt x="2408" y="2422"/>
                </a:lnTo>
                <a:lnTo>
                  <a:pt x="2440" y="2412"/>
                </a:lnTo>
                <a:lnTo>
                  <a:pt x="2468" y="2400"/>
                </a:lnTo>
                <a:lnTo>
                  <a:pt x="2496" y="2388"/>
                </a:lnTo>
                <a:lnTo>
                  <a:pt x="2524" y="2374"/>
                </a:lnTo>
                <a:lnTo>
                  <a:pt x="2548" y="2360"/>
                </a:lnTo>
                <a:lnTo>
                  <a:pt x="2570" y="2346"/>
                </a:lnTo>
                <a:lnTo>
                  <a:pt x="2592" y="2332"/>
                </a:lnTo>
                <a:lnTo>
                  <a:pt x="2630" y="2300"/>
                </a:lnTo>
                <a:lnTo>
                  <a:pt x="2662" y="2270"/>
                </a:lnTo>
                <a:lnTo>
                  <a:pt x="2690" y="2238"/>
                </a:lnTo>
                <a:lnTo>
                  <a:pt x="2712" y="2208"/>
                </a:lnTo>
                <a:lnTo>
                  <a:pt x="2732" y="2178"/>
                </a:lnTo>
                <a:lnTo>
                  <a:pt x="2746" y="2150"/>
                </a:lnTo>
                <a:lnTo>
                  <a:pt x="2756" y="2124"/>
                </a:lnTo>
                <a:lnTo>
                  <a:pt x="2764" y="2102"/>
                </a:lnTo>
                <a:lnTo>
                  <a:pt x="2770" y="2082"/>
                </a:lnTo>
                <a:lnTo>
                  <a:pt x="2772" y="2068"/>
                </a:lnTo>
                <a:lnTo>
                  <a:pt x="2798" y="2060"/>
                </a:lnTo>
                <a:lnTo>
                  <a:pt x="2820" y="2052"/>
                </a:lnTo>
                <a:lnTo>
                  <a:pt x="2840" y="2042"/>
                </a:lnTo>
                <a:lnTo>
                  <a:pt x="2854" y="2028"/>
                </a:lnTo>
                <a:lnTo>
                  <a:pt x="2866" y="2014"/>
                </a:lnTo>
                <a:lnTo>
                  <a:pt x="2874" y="2000"/>
                </a:lnTo>
                <a:lnTo>
                  <a:pt x="2878" y="1982"/>
                </a:lnTo>
                <a:lnTo>
                  <a:pt x="2880" y="1962"/>
                </a:lnTo>
                <a:lnTo>
                  <a:pt x="2880" y="1636"/>
                </a:lnTo>
                <a:lnTo>
                  <a:pt x="2878" y="1604"/>
                </a:lnTo>
                <a:lnTo>
                  <a:pt x="2874" y="1574"/>
                </a:lnTo>
                <a:lnTo>
                  <a:pt x="2866" y="1548"/>
                </a:lnTo>
                <a:lnTo>
                  <a:pt x="2856" y="1522"/>
                </a:lnTo>
                <a:lnTo>
                  <a:pt x="2844" y="1500"/>
                </a:lnTo>
                <a:lnTo>
                  <a:pt x="2828" y="1478"/>
                </a:lnTo>
                <a:lnTo>
                  <a:pt x="2810" y="1460"/>
                </a:lnTo>
                <a:lnTo>
                  <a:pt x="2792" y="1446"/>
                </a:lnTo>
                <a:lnTo>
                  <a:pt x="2772" y="1432"/>
                </a:lnTo>
                <a:lnTo>
                  <a:pt x="2750" y="1420"/>
                </a:lnTo>
                <a:lnTo>
                  <a:pt x="2726" y="1412"/>
                </a:lnTo>
                <a:lnTo>
                  <a:pt x="2702" y="1404"/>
                </a:lnTo>
                <a:lnTo>
                  <a:pt x="2678" y="1400"/>
                </a:lnTo>
                <a:lnTo>
                  <a:pt x="2652" y="1396"/>
                </a:lnTo>
                <a:lnTo>
                  <a:pt x="2626" y="1394"/>
                </a:lnTo>
                <a:lnTo>
                  <a:pt x="2598" y="1394"/>
                </a:lnTo>
                <a:lnTo>
                  <a:pt x="2522" y="1402"/>
                </a:lnTo>
                <a:lnTo>
                  <a:pt x="2418" y="1420"/>
                </a:lnTo>
                <a:lnTo>
                  <a:pt x="2320" y="1440"/>
                </a:lnTo>
                <a:lnTo>
                  <a:pt x="2226" y="1462"/>
                </a:lnTo>
                <a:lnTo>
                  <a:pt x="2140" y="1486"/>
                </a:lnTo>
                <a:lnTo>
                  <a:pt x="2060" y="1508"/>
                </a:lnTo>
                <a:lnTo>
                  <a:pt x="1986" y="1530"/>
                </a:lnTo>
                <a:lnTo>
                  <a:pt x="1858" y="1572"/>
                </a:lnTo>
                <a:close/>
                <a:moveTo>
                  <a:pt x="1760" y="1336"/>
                </a:moveTo>
                <a:lnTo>
                  <a:pt x="1760" y="1336"/>
                </a:lnTo>
                <a:lnTo>
                  <a:pt x="1792" y="1352"/>
                </a:lnTo>
                <a:lnTo>
                  <a:pt x="1824" y="1366"/>
                </a:lnTo>
                <a:lnTo>
                  <a:pt x="1858" y="1380"/>
                </a:lnTo>
                <a:lnTo>
                  <a:pt x="1890" y="1390"/>
                </a:lnTo>
                <a:lnTo>
                  <a:pt x="1924" y="1400"/>
                </a:lnTo>
                <a:lnTo>
                  <a:pt x="1956" y="1406"/>
                </a:lnTo>
                <a:lnTo>
                  <a:pt x="1990" y="1412"/>
                </a:lnTo>
                <a:lnTo>
                  <a:pt x="2022" y="1416"/>
                </a:lnTo>
                <a:lnTo>
                  <a:pt x="2054" y="1420"/>
                </a:lnTo>
                <a:lnTo>
                  <a:pt x="2088" y="1420"/>
                </a:lnTo>
                <a:lnTo>
                  <a:pt x="2120" y="1420"/>
                </a:lnTo>
                <a:lnTo>
                  <a:pt x="2152" y="1420"/>
                </a:lnTo>
                <a:lnTo>
                  <a:pt x="2214" y="1414"/>
                </a:lnTo>
                <a:lnTo>
                  <a:pt x="2274" y="1404"/>
                </a:lnTo>
                <a:lnTo>
                  <a:pt x="2332" y="1390"/>
                </a:lnTo>
                <a:lnTo>
                  <a:pt x="2386" y="1372"/>
                </a:lnTo>
                <a:lnTo>
                  <a:pt x="2438" y="1354"/>
                </a:lnTo>
                <a:lnTo>
                  <a:pt x="2484" y="1332"/>
                </a:lnTo>
                <a:lnTo>
                  <a:pt x="2526" y="1308"/>
                </a:lnTo>
                <a:lnTo>
                  <a:pt x="2562" y="1284"/>
                </a:lnTo>
                <a:lnTo>
                  <a:pt x="2592" y="1258"/>
                </a:lnTo>
                <a:lnTo>
                  <a:pt x="2618" y="1234"/>
                </a:lnTo>
                <a:lnTo>
                  <a:pt x="2608" y="1224"/>
                </a:lnTo>
                <a:lnTo>
                  <a:pt x="2598" y="1212"/>
                </a:lnTo>
                <a:lnTo>
                  <a:pt x="2586" y="1196"/>
                </a:lnTo>
                <a:lnTo>
                  <a:pt x="2578" y="1180"/>
                </a:lnTo>
                <a:lnTo>
                  <a:pt x="2558" y="1140"/>
                </a:lnTo>
                <a:lnTo>
                  <a:pt x="2542" y="1094"/>
                </a:lnTo>
                <a:lnTo>
                  <a:pt x="2528" y="1046"/>
                </a:lnTo>
                <a:lnTo>
                  <a:pt x="2518" y="994"/>
                </a:lnTo>
                <a:lnTo>
                  <a:pt x="2516" y="968"/>
                </a:lnTo>
                <a:lnTo>
                  <a:pt x="2514" y="944"/>
                </a:lnTo>
                <a:lnTo>
                  <a:pt x="2514" y="918"/>
                </a:lnTo>
                <a:lnTo>
                  <a:pt x="2514" y="894"/>
                </a:lnTo>
                <a:lnTo>
                  <a:pt x="2514" y="848"/>
                </a:lnTo>
                <a:lnTo>
                  <a:pt x="2508" y="806"/>
                </a:lnTo>
                <a:lnTo>
                  <a:pt x="2500" y="766"/>
                </a:lnTo>
                <a:lnTo>
                  <a:pt x="2488" y="730"/>
                </a:lnTo>
                <a:lnTo>
                  <a:pt x="2472" y="696"/>
                </a:lnTo>
                <a:lnTo>
                  <a:pt x="2452" y="664"/>
                </a:lnTo>
                <a:lnTo>
                  <a:pt x="2430" y="636"/>
                </a:lnTo>
                <a:lnTo>
                  <a:pt x="2404" y="612"/>
                </a:lnTo>
                <a:lnTo>
                  <a:pt x="2376" y="590"/>
                </a:lnTo>
                <a:lnTo>
                  <a:pt x="2344" y="570"/>
                </a:lnTo>
                <a:lnTo>
                  <a:pt x="2312" y="554"/>
                </a:lnTo>
                <a:lnTo>
                  <a:pt x="2276" y="542"/>
                </a:lnTo>
                <a:lnTo>
                  <a:pt x="2238" y="534"/>
                </a:lnTo>
                <a:lnTo>
                  <a:pt x="2198" y="528"/>
                </a:lnTo>
                <a:lnTo>
                  <a:pt x="2156" y="526"/>
                </a:lnTo>
                <a:lnTo>
                  <a:pt x="2112" y="526"/>
                </a:lnTo>
                <a:lnTo>
                  <a:pt x="2082" y="530"/>
                </a:lnTo>
                <a:lnTo>
                  <a:pt x="2052" y="534"/>
                </a:lnTo>
                <a:lnTo>
                  <a:pt x="2022" y="540"/>
                </a:lnTo>
                <a:lnTo>
                  <a:pt x="1994" y="548"/>
                </a:lnTo>
                <a:lnTo>
                  <a:pt x="1966" y="556"/>
                </a:lnTo>
                <a:lnTo>
                  <a:pt x="1938" y="566"/>
                </a:lnTo>
                <a:lnTo>
                  <a:pt x="1912" y="578"/>
                </a:lnTo>
                <a:lnTo>
                  <a:pt x="1886" y="592"/>
                </a:lnTo>
                <a:lnTo>
                  <a:pt x="1860" y="608"/>
                </a:lnTo>
                <a:lnTo>
                  <a:pt x="1836" y="624"/>
                </a:lnTo>
                <a:lnTo>
                  <a:pt x="1814" y="642"/>
                </a:lnTo>
                <a:lnTo>
                  <a:pt x="1792" y="660"/>
                </a:lnTo>
                <a:lnTo>
                  <a:pt x="1772" y="682"/>
                </a:lnTo>
                <a:lnTo>
                  <a:pt x="1754" y="704"/>
                </a:lnTo>
                <a:lnTo>
                  <a:pt x="1736" y="728"/>
                </a:lnTo>
                <a:lnTo>
                  <a:pt x="1720" y="752"/>
                </a:lnTo>
                <a:lnTo>
                  <a:pt x="1718" y="758"/>
                </a:lnTo>
                <a:lnTo>
                  <a:pt x="1718" y="766"/>
                </a:lnTo>
                <a:lnTo>
                  <a:pt x="1720" y="774"/>
                </a:lnTo>
                <a:lnTo>
                  <a:pt x="1726" y="780"/>
                </a:lnTo>
                <a:lnTo>
                  <a:pt x="1742" y="784"/>
                </a:lnTo>
                <a:lnTo>
                  <a:pt x="1758" y="790"/>
                </a:lnTo>
                <a:lnTo>
                  <a:pt x="1772" y="798"/>
                </a:lnTo>
                <a:lnTo>
                  <a:pt x="1784" y="810"/>
                </a:lnTo>
                <a:lnTo>
                  <a:pt x="1794" y="822"/>
                </a:lnTo>
                <a:lnTo>
                  <a:pt x="1802" y="836"/>
                </a:lnTo>
                <a:lnTo>
                  <a:pt x="1810" y="852"/>
                </a:lnTo>
                <a:lnTo>
                  <a:pt x="1816" y="868"/>
                </a:lnTo>
                <a:lnTo>
                  <a:pt x="1822" y="888"/>
                </a:lnTo>
                <a:lnTo>
                  <a:pt x="1826" y="908"/>
                </a:lnTo>
                <a:lnTo>
                  <a:pt x="1830" y="950"/>
                </a:lnTo>
                <a:lnTo>
                  <a:pt x="1830" y="996"/>
                </a:lnTo>
                <a:lnTo>
                  <a:pt x="1828" y="1044"/>
                </a:lnTo>
                <a:lnTo>
                  <a:pt x="1824" y="1092"/>
                </a:lnTo>
                <a:lnTo>
                  <a:pt x="1816" y="1138"/>
                </a:lnTo>
                <a:lnTo>
                  <a:pt x="1806" y="1184"/>
                </a:lnTo>
                <a:lnTo>
                  <a:pt x="1798" y="1226"/>
                </a:lnTo>
                <a:lnTo>
                  <a:pt x="1786" y="1262"/>
                </a:lnTo>
                <a:lnTo>
                  <a:pt x="1776" y="1294"/>
                </a:lnTo>
                <a:lnTo>
                  <a:pt x="1768" y="1320"/>
                </a:lnTo>
                <a:lnTo>
                  <a:pt x="1760" y="133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87" name="TextBox 12"/>
          <p:cNvSpPr txBox="1">
            <a:spLocks noChangeArrowheads="1"/>
          </p:cNvSpPr>
          <p:nvPr/>
        </p:nvSpPr>
        <p:spPr bwMode="auto">
          <a:xfrm>
            <a:off x="1116013" y="3824288"/>
            <a:ext cx="108108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обращаетесь к сотрудникам </a:t>
            </a:r>
            <a:r>
              <a:rPr lang="en-US" sz="1000"/>
              <a:t>Xerox</a:t>
            </a:r>
            <a:endParaRPr lang="ru-RU" sz="1000"/>
          </a:p>
        </p:txBody>
      </p:sp>
      <p:sp>
        <p:nvSpPr>
          <p:cNvPr id="46088" name="TextBox 17"/>
          <p:cNvSpPr txBox="1">
            <a:spLocks noChangeArrowheads="1"/>
          </p:cNvSpPr>
          <p:nvPr/>
        </p:nvSpPr>
        <p:spPr bwMode="auto">
          <a:xfrm>
            <a:off x="2197100" y="3824288"/>
            <a:ext cx="15113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Сотрудники </a:t>
            </a:r>
            <a:r>
              <a:rPr lang="en-US" sz="1000"/>
              <a:t>Xerox</a:t>
            </a:r>
            <a:r>
              <a:rPr lang="ru-RU" sz="1000"/>
              <a:t> анализирует вашу потребность, согласовывают и предлагают готовое решение</a:t>
            </a:r>
          </a:p>
        </p:txBody>
      </p:sp>
      <p:sp>
        <p:nvSpPr>
          <p:cNvPr id="46089" name="Freeform 71"/>
          <p:cNvSpPr>
            <a:spLocks noChangeAspect="1" noEditPoints="1"/>
          </p:cNvSpPr>
          <p:nvPr/>
        </p:nvSpPr>
        <p:spPr bwMode="auto">
          <a:xfrm>
            <a:off x="2592388" y="3094038"/>
            <a:ext cx="458787" cy="539750"/>
          </a:xfrm>
          <a:custGeom>
            <a:avLst/>
            <a:gdLst>
              <a:gd name="T0" fmla="*/ 2147483647 w 2444"/>
              <a:gd name="T1" fmla="*/ 2147483647 h 2880"/>
              <a:gd name="T2" fmla="*/ 2147483647 w 2444"/>
              <a:gd name="T3" fmla="*/ 2147483647 h 2880"/>
              <a:gd name="T4" fmla="*/ 2147483647 w 2444"/>
              <a:gd name="T5" fmla="*/ 2147483647 h 2880"/>
              <a:gd name="T6" fmla="*/ 2147483647 w 2444"/>
              <a:gd name="T7" fmla="*/ 2147483647 h 2880"/>
              <a:gd name="T8" fmla="*/ 2147483647 w 2444"/>
              <a:gd name="T9" fmla="*/ 2147483647 h 2880"/>
              <a:gd name="T10" fmla="*/ 2147483647 w 2444"/>
              <a:gd name="T11" fmla="*/ 2147483647 h 2880"/>
              <a:gd name="T12" fmla="*/ 2147483647 w 2444"/>
              <a:gd name="T13" fmla="*/ 2147483647 h 2880"/>
              <a:gd name="T14" fmla="*/ 2147483647 w 2444"/>
              <a:gd name="T15" fmla="*/ 2147483647 h 2880"/>
              <a:gd name="T16" fmla="*/ 2147483647 w 2444"/>
              <a:gd name="T17" fmla="*/ 2147483647 h 2880"/>
              <a:gd name="T18" fmla="*/ 2147483647 w 2444"/>
              <a:gd name="T19" fmla="*/ 2147483647 h 2880"/>
              <a:gd name="T20" fmla="*/ 2147483647 w 2444"/>
              <a:gd name="T21" fmla="*/ 2147483647 h 2880"/>
              <a:gd name="T22" fmla="*/ 2147483647 w 2444"/>
              <a:gd name="T23" fmla="*/ 2147483647 h 2880"/>
              <a:gd name="T24" fmla="*/ 2147483647 w 2444"/>
              <a:gd name="T25" fmla="*/ 2147483647 h 2880"/>
              <a:gd name="T26" fmla="*/ 2147483647 w 2444"/>
              <a:gd name="T27" fmla="*/ 2147483647 h 2880"/>
              <a:gd name="T28" fmla="*/ 2147483647 w 2444"/>
              <a:gd name="T29" fmla="*/ 2147483647 h 2880"/>
              <a:gd name="T30" fmla="*/ 2147483647 w 2444"/>
              <a:gd name="T31" fmla="*/ 2147483647 h 2880"/>
              <a:gd name="T32" fmla="*/ 2147483647 w 2444"/>
              <a:gd name="T33" fmla="*/ 2147483647 h 2880"/>
              <a:gd name="T34" fmla="*/ 2147483647 w 2444"/>
              <a:gd name="T35" fmla="*/ 2147483647 h 2880"/>
              <a:gd name="T36" fmla="*/ 2147483647 w 2444"/>
              <a:gd name="T37" fmla="*/ 2147483647 h 2880"/>
              <a:gd name="T38" fmla="*/ 0 w 2444"/>
              <a:gd name="T39" fmla="*/ 2147483647 h 2880"/>
              <a:gd name="T40" fmla="*/ 2147483647 w 2444"/>
              <a:gd name="T41" fmla="*/ 2147483647 h 2880"/>
              <a:gd name="T42" fmla="*/ 2147483647 w 2444"/>
              <a:gd name="T43" fmla="*/ 2147483647 h 2880"/>
              <a:gd name="T44" fmla="*/ 2147483647 w 2444"/>
              <a:gd name="T45" fmla="*/ 2147483647 h 2880"/>
              <a:gd name="T46" fmla="*/ 2147483647 w 2444"/>
              <a:gd name="T47" fmla="*/ 2147483647 h 2880"/>
              <a:gd name="T48" fmla="*/ 2147483647 w 2444"/>
              <a:gd name="T49" fmla="*/ 2147483647 h 2880"/>
              <a:gd name="T50" fmla="*/ 2147483647 w 2444"/>
              <a:gd name="T51" fmla="*/ 2147483647 h 2880"/>
              <a:gd name="T52" fmla="*/ 2147483647 w 2444"/>
              <a:gd name="T53" fmla="*/ 2147483647 h 2880"/>
              <a:gd name="T54" fmla="*/ 2147483647 w 2444"/>
              <a:gd name="T55" fmla="*/ 2147483647 h 2880"/>
              <a:gd name="T56" fmla="*/ 2147483647 w 2444"/>
              <a:gd name="T57" fmla="*/ 2147483647 h 2880"/>
              <a:gd name="T58" fmla="*/ 2147483647 w 2444"/>
              <a:gd name="T59" fmla="*/ 2147483647 h 2880"/>
              <a:gd name="T60" fmla="*/ 2147483647 w 2444"/>
              <a:gd name="T61" fmla="*/ 2147483647 h 2880"/>
              <a:gd name="T62" fmla="*/ 2147483647 w 2444"/>
              <a:gd name="T63" fmla="*/ 2147483647 h 2880"/>
              <a:gd name="T64" fmla="*/ 2147483647 w 2444"/>
              <a:gd name="T65" fmla="*/ 2147483647 h 2880"/>
              <a:gd name="T66" fmla="*/ 2147483647 w 2444"/>
              <a:gd name="T67" fmla="*/ 2147483647 h 2880"/>
              <a:gd name="T68" fmla="*/ 2147483647 w 2444"/>
              <a:gd name="T69" fmla="*/ 2147483647 h 2880"/>
              <a:gd name="T70" fmla="*/ 2147483647 w 2444"/>
              <a:gd name="T71" fmla="*/ 2147483647 h 2880"/>
              <a:gd name="T72" fmla="*/ 2147483647 w 2444"/>
              <a:gd name="T73" fmla="*/ 2147483647 h 2880"/>
              <a:gd name="T74" fmla="*/ 2147483647 w 2444"/>
              <a:gd name="T75" fmla="*/ 2147483647 h 2880"/>
              <a:gd name="T76" fmla="*/ 2147483647 w 2444"/>
              <a:gd name="T77" fmla="*/ 2147483647 h 2880"/>
              <a:gd name="T78" fmla="*/ 2147483647 w 2444"/>
              <a:gd name="T79" fmla="*/ 2147483647 h 2880"/>
              <a:gd name="T80" fmla="*/ 2147483647 w 2444"/>
              <a:gd name="T81" fmla="*/ 2147483647 h 2880"/>
              <a:gd name="T82" fmla="*/ 2147483647 w 2444"/>
              <a:gd name="T83" fmla="*/ 2147483647 h 2880"/>
              <a:gd name="T84" fmla="*/ 2147483647 w 2444"/>
              <a:gd name="T85" fmla="*/ 2147483647 h 2880"/>
              <a:gd name="T86" fmla="*/ 2147483647 w 2444"/>
              <a:gd name="T87" fmla="*/ 2147483647 h 2880"/>
              <a:gd name="T88" fmla="*/ 2147483647 w 2444"/>
              <a:gd name="T89" fmla="*/ 2147483647 h 2880"/>
              <a:gd name="T90" fmla="*/ 2147483647 w 2444"/>
              <a:gd name="T91" fmla="*/ 2147483647 h 2880"/>
              <a:gd name="T92" fmla="*/ 2147483647 w 2444"/>
              <a:gd name="T93" fmla="*/ 2147483647 h 2880"/>
              <a:gd name="T94" fmla="*/ 2147483647 w 2444"/>
              <a:gd name="T95" fmla="*/ 2147483647 h 2880"/>
              <a:gd name="T96" fmla="*/ 2147483647 w 2444"/>
              <a:gd name="T97" fmla="*/ 2147483647 h 2880"/>
              <a:gd name="T98" fmla="*/ 2147483647 w 2444"/>
              <a:gd name="T99" fmla="*/ 2147483647 h 2880"/>
              <a:gd name="T100" fmla="*/ 2147483647 w 2444"/>
              <a:gd name="T101" fmla="*/ 2147483647 h 2880"/>
              <a:gd name="T102" fmla="*/ 2147483647 w 2444"/>
              <a:gd name="T103" fmla="*/ 2147483647 h 2880"/>
              <a:gd name="T104" fmla="*/ 2147483647 w 2444"/>
              <a:gd name="T105" fmla="*/ 2147483647 h 2880"/>
              <a:gd name="T106" fmla="*/ 2147483647 w 2444"/>
              <a:gd name="T107" fmla="*/ 2147483647 h 2880"/>
              <a:gd name="T108" fmla="*/ 2147483647 w 2444"/>
              <a:gd name="T109" fmla="*/ 2147483647 h 2880"/>
              <a:gd name="T110" fmla="*/ 2147483647 w 2444"/>
              <a:gd name="T111" fmla="*/ 2147483647 h 2880"/>
              <a:gd name="T112" fmla="*/ 2147483647 w 2444"/>
              <a:gd name="T113" fmla="*/ 2147483647 h 2880"/>
              <a:gd name="T114" fmla="*/ 2147483647 w 2444"/>
              <a:gd name="T115" fmla="*/ 2147483647 h 2880"/>
              <a:gd name="T116" fmla="*/ 2147483647 w 2444"/>
              <a:gd name="T117" fmla="*/ 2147483647 h 288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444"/>
              <a:gd name="T178" fmla="*/ 0 h 2880"/>
              <a:gd name="T179" fmla="*/ 2444 w 2444"/>
              <a:gd name="T180" fmla="*/ 2880 h 288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444" h="2880">
                <a:moveTo>
                  <a:pt x="2444" y="1110"/>
                </a:moveTo>
                <a:lnTo>
                  <a:pt x="2444" y="1110"/>
                </a:lnTo>
                <a:lnTo>
                  <a:pt x="2444" y="1112"/>
                </a:lnTo>
                <a:lnTo>
                  <a:pt x="2444" y="1116"/>
                </a:lnTo>
                <a:lnTo>
                  <a:pt x="2442" y="1134"/>
                </a:lnTo>
                <a:lnTo>
                  <a:pt x="2438" y="1152"/>
                </a:lnTo>
                <a:lnTo>
                  <a:pt x="2430" y="1170"/>
                </a:lnTo>
                <a:lnTo>
                  <a:pt x="2420" y="1188"/>
                </a:lnTo>
                <a:lnTo>
                  <a:pt x="2060" y="1710"/>
                </a:lnTo>
                <a:lnTo>
                  <a:pt x="2046" y="1726"/>
                </a:lnTo>
                <a:lnTo>
                  <a:pt x="2032" y="1738"/>
                </a:lnTo>
                <a:lnTo>
                  <a:pt x="2018" y="1746"/>
                </a:lnTo>
                <a:lnTo>
                  <a:pt x="2002" y="1752"/>
                </a:lnTo>
                <a:lnTo>
                  <a:pt x="1988" y="1754"/>
                </a:lnTo>
                <a:lnTo>
                  <a:pt x="1974" y="1754"/>
                </a:lnTo>
                <a:lnTo>
                  <a:pt x="1960" y="1748"/>
                </a:lnTo>
                <a:lnTo>
                  <a:pt x="1948" y="1740"/>
                </a:lnTo>
                <a:lnTo>
                  <a:pt x="1936" y="1728"/>
                </a:lnTo>
                <a:lnTo>
                  <a:pt x="1930" y="1714"/>
                </a:lnTo>
                <a:lnTo>
                  <a:pt x="1926" y="1698"/>
                </a:lnTo>
                <a:lnTo>
                  <a:pt x="1924" y="1680"/>
                </a:lnTo>
                <a:lnTo>
                  <a:pt x="1926" y="1662"/>
                </a:lnTo>
                <a:lnTo>
                  <a:pt x="1930" y="1644"/>
                </a:lnTo>
                <a:lnTo>
                  <a:pt x="1938" y="1626"/>
                </a:lnTo>
                <a:lnTo>
                  <a:pt x="1948" y="1608"/>
                </a:lnTo>
                <a:lnTo>
                  <a:pt x="2176" y="1276"/>
                </a:lnTo>
                <a:lnTo>
                  <a:pt x="1794" y="1380"/>
                </a:lnTo>
                <a:lnTo>
                  <a:pt x="1784" y="1438"/>
                </a:lnTo>
                <a:lnTo>
                  <a:pt x="1772" y="1494"/>
                </a:lnTo>
                <a:lnTo>
                  <a:pt x="1756" y="1550"/>
                </a:lnTo>
                <a:lnTo>
                  <a:pt x="1738" y="1606"/>
                </a:lnTo>
                <a:lnTo>
                  <a:pt x="1716" y="1660"/>
                </a:lnTo>
                <a:lnTo>
                  <a:pt x="1690" y="1712"/>
                </a:lnTo>
                <a:lnTo>
                  <a:pt x="1660" y="1762"/>
                </a:lnTo>
                <a:lnTo>
                  <a:pt x="1630" y="1810"/>
                </a:lnTo>
                <a:lnTo>
                  <a:pt x="1596" y="1856"/>
                </a:lnTo>
                <a:lnTo>
                  <a:pt x="1560" y="1900"/>
                </a:lnTo>
                <a:lnTo>
                  <a:pt x="1522" y="1940"/>
                </a:lnTo>
                <a:lnTo>
                  <a:pt x="1480" y="1978"/>
                </a:lnTo>
                <a:lnTo>
                  <a:pt x="1438" y="2012"/>
                </a:lnTo>
                <a:lnTo>
                  <a:pt x="1394" y="2042"/>
                </a:lnTo>
                <a:lnTo>
                  <a:pt x="1348" y="2068"/>
                </a:lnTo>
                <a:lnTo>
                  <a:pt x="1300" y="2090"/>
                </a:lnTo>
                <a:lnTo>
                  <a:pt x="1300" y="2542"/>
                </a:lnTo>
                <a:lnTo>
                  <a:pt x="1530" y="2210"/>
                </a:lnTo>
                <a:lnTo>
                  <a:pt x="1542" y="2196"/>
                </a:lnTo>
                <a:lnTo>
                  <a:pt x="1556" y="2182"/>
                </a:lnTo>
                <a:lnTo>
                  <a:pt x="1572" y="2174"/>
                </a:lnTo>
                <a:lnTo>
                  <a:pt x="1586" y="2168"/>
                </a:lnTo>
                <a:lnTo>
                  <a:pt x="1602" y="2166"/>
                </a:lnTo>
                <a:lnTo>
                  <a:pt x="1616" y="2166"/>
                </a:lnTo>
                <a:lnTo>
                  <a:pt x="1630" y="2172"/>
                </a:lnTo>
                <a:lnTo>
                  <a:pt x="1642" y="2180"/>
                </a:lnTo>
                <a:lnTo>
                  <a:pt x="1652" y="2192"/>
                </a:lnTo>
                <a:lnTo>
                  <a:pt x="1660" y="2206"/>
                </a:lnTo>
                <a:lnTo>
                  <a:pt x="1664" y="2222"/>
                </a:lnTo>
                <a:lnTo>
                  <a:pt x="1666" y="2240"/>
                </a:lnTo>
                <a:lnTo>
                  <a:pt x="1664" y="2258"/>
                </a:lnTo>
                <a:lnTo>
                  <a:pt x="1660" y="2276"/>
                </a:lnTo>
                <a:lnTo>
                  <a:pt x="1652" y="2294"/>
                </a:lnTo>
                <a:lnTo>
                  <a:pt x="1642" y="2312"/>
                </a:lnTo>
                <a:lnTo>
                  <a:pt x="1280" y="2834"/>
                </a:lnTo>
                <a:lnTo>
                  <a:pt x="1268" y="2850"/>
                </a:lnTo>
                <a:lnTo>
                  <a:pt x="1254" y="2862"/>
                </a:lnTo>
                <a:lnTo>
                  <a:pt x="1240" y="2870"/>
                </a:lnTo>
                <a:lnTo>
                  <a:pt x="1224" y="2876"/>
                </a:lnTo>
                <a:lnTo>
                  <a:pt x="1222" y="2876"/>
                </a:lnTo>
                <a:lnTo>
                  <a:pt x="1220" y="2878"/>
                </a:lnTo>
                <a:lnTo>
                  <a:pt x="1204" y="2880"/>
                </a:lnTo>
                <a:lnTo>
                  <a:pt x="1190" y="2878"/>
                </a:lnTo>
                <a:lnTo>
                  <a:pt x="1176" y="2874"/>
                </a:lnTo>
                <a:lnTo>
                  <a:pt x="1164" y="2866"/>
                </a:lnTo>
                <a:lnTo>
                  <a:pt x="802" y="2538"/>
                </a:lnTo>
                <a:lnTo>
                  <a:pt x="792" y="2526"/>
                </a:lnTo>
                <a:lnTo>
                  <a:pt x="784" y="2512"/>
                </a:lnTo>
                <a:lnTo>
                  <a:pt x="780" y="2496"/>
                </a:lnTo>
                <a:lnTo>
                  <a:pt x="778" y="2478"/>
                </a:lnTo>
                <a:lnTo>
                  <a:pt x="780" y="2460"/>
                </a:lnTo>
                <a:lnTo>
                  <a:pt x="784" y="2442"/>
                </a:lnTo>
                <a:lnTo>
                  <a:pt x="792" y="2424"/>
                </a:lnTo>
                <a:lnTo>
                  <a:pt x="802" y="2406"/>
                </a:lnTo>
                <a:lnTo>
                  <a:pt x="814" y="2390"/>
                </a:lnTo>
                <a:lnTo>
                  <a:pt x="828" y="2378"/>
                </a:lnTo>
                <a:lnTo>
                  <a:pt x="842" y="2370"/>
                </a:lnTo>
                <a:lnTo>
                  <a:pt x="858" y="2364"/>
                </a:lnTo>
                <a:lnTo>
                  <a:pt x="872" y="2360"/>
                </a:lnTo>
                <a:lnTo>
                  <a:pt x="888" y="2362"/>
                </a:lnTo>
                <a:lnTo>
                  <a:pt x="902" y="2368"/>
                </a:lnTo>
                <a:lnTo>
                  <a:pt x="914" y="2376"/>
                </a:lnTo>
                <a:lnTo>
                  <a:pt x="1144" y="2584"/>
                </a:lnTo>
                <a:lnTo>
                  <a:pt x="1144" y="2134"/>
                </a:lnTo>
                <a:lnTo>
                  <a:pt x="1120" y="2136"/>
                </a:lnTo>
                <a:lnTo>
                  <a:pt x="1096" y="2136"/>
                </a:lnTo>
                <a:lnTo>
                  <a:pt x="1072" y="2136"/>
                </a:lnTo>
                <a:lnTo>
                  <a:pt x="1050" y="2134"/>
                </a:lnTo>
                <a:lnTo>
                  <a:pt x="1006" y="2128"/>
                </a:lnTo>
                <a:lnTo>
                  <a:pt x="964" y="2116"/>
                </a:lnTo>
                <a:lnTo>
                  <a:pt x="922" y="2100"/>
                </a:lnTo>
                <a:lnTo>
                  <a:pt x="884" y="2080"/>
                </a:lnTo>
                <a:lnTo>
                  <a:pt x="848" y="2056"/>
                </a:lnTo>
                <a:lnTo>
                  <a:pt x="814" y="2030"/>
                </a:lnTo>
                <a:lnTo>
                  <a:pt x="784" y="1998"/>
                </a:lnTo>
                <a:lnTo>
                  <a:pt x="754" y="1962"/>
                </a:lnTo>
                <a:lnTo>
                  <a:pt x="728" y="1924"/>
                </a:lnTo>
                <a:lnTo>
                  <a:pt x="706" y="1882"/>
                </a:lnTo>
                <a:lnTo>
                  <a:pt x="688" y="1838"/>
                </a:lnTo>
                <a:lnTo>
                  <a:pt x="672" y="1790"/>
                </a:lnTo>
                <a:lnTo>
                  <a:pt x="660" y="1740"/>
                </a:lnTo>
                <a:lnTo>
                  <a:pt x="650" y="1686"/>
                </a:lnTo>
                <a:lnTo>
                  <a:pt x="268" y="1788"/>
                </a:lnTo>
                <a:lnTo>
                  <a:pt x="496" y="1998"/>
                </a:lnTo>
                <a:lnTo>
                  <a:pt x="506" y="2010"/>
                </a:lnTo>
                <a:lnTo>
                  <a:pt x="514" y="2024"/>
                </a:lnTo>
                <a:lnTo>
                  <a:pt x="518" y="2040"/>
                </a:lnTo>
                <a:lnTo>
                  <a:pt x="520" y="2056"/>
                </a:lnTo>
                <a:lnTo>
                  <a:pt x="518" y="2076"/>
                </a:lnTo>
                <a:lnTo>
                  <a:pt x="514" y="2094"/>
                </a:lnTo>
                <a:lnTo>
                  <a:pt x="506" y="2112"/>
                </a:lnTo>
                <a:lnTo>
                  <a:pt x="496" y="2128"/>
                </a:lnTo>
                <a:lnTo>
                  <a:pt x="484" y="2144"/>
                </a:lnTo>
                <a:lnTo>
                  <a:pt x="470" y="2156"/>
                </a:lnTo>
                <a:lnTo>
                  <a:pt x="456" y="2166"/>
                </a:lnTo>
                <a:lnTo>
                  <a:pt x="440" y="2170"/>
                </a:lnTo>
                <a:lnTo>
                  <a:pt x="426" y="2174"/>
                </a:lnTo>
                <a:lnTo>
                  <a:pt x="412" y="2172"/>
                </a:lnTo>
                <a:lnTo>
                  <a:pt x="398" y="2168"/>
                </a:lnTo>
                <a:lnTo>
                  <a:pt x="386" y="2158"/>
                </a:lnTo>
                <a:lnTo>
                  <a:pt x="24" y="1830"/>
                </a:lnTo>
                <a:lnTo>
                  <a:pt x="14" y="1818"/>
                </a:lnTo>
                <a:lnTo>
                  <a:pt x="6" y="1804"/>
                </a:lnTo>
                <a:lnTo>
                  <a:pt x="2" y="1788"/>
                </a:lnTo>
                <a:lnTo>
                  <a:pt x="0" y="1770"/>
                </a:lnTo>
                <a:lnTo>
                  <a:pt x="0" y="1768"/>
                </a:lnTo>
                <a:lnTo>
                  <a:pt x="0" y="1764"/>
                </a:lnTo>
                <a:lnTo>
                  <a:pt x="2" y="1746"/>
                </a:lnTo>
                <a:lnTo>
                  <a:pt x="6" y="1728"/>
                </a:lnTo>
                <a:lnTo>
                  <a:pt x="14" y="1710"/>
                </a:lnTo>
                <a:lnTo>
                  <a:pt x="24" y="1692"/>
                </a:lnTo>
                <a:lnTo>
                  <a:pt x="384" y="1170"/>
                </a:lnTo>
                <a:lnTo>
                  <a:pt x="398" y="1154"/>
                </a:lnTo>
                <a:lnTo>
                  <a:pt x="412" y="1142"/>
                </a:lnTo>
                <a:lnTo>
                  <a:pt x="426" y="1134"/>
                </a:lnTo>
                <a:lnTo>
                  <a:pt x="440" y="1128"/>
                </a:lnTo>
                <a:lnTo>
                  <a:pt x="456" y="1126"/>
                </a:lnTo>
                <a:lnTo>
                  <a:pt x="470" y="1126"/>
                </a:lnTo>
                <a:lnTo>
                  <a:pt x="484" y="1132"/>
                </a:lnTo>
                <a:lnTo>
                  <a:pt x="496" y="1140"/>
                </a:lnTo>
                <a:lnTo>
                  <a:pt x="508" y="1152"/>
                </a:lnTo>
                <a:lnTo>
                  <a:pt x="514" y="1166"/>
                </a:lnTo>
                <a:lnTo>
                  <a:pt x="518" y="1182"/>
                </a:lnTo>
                <a:lnTo>
                  <a:pt x="520" y="1200"/>
                </a:lnTo>
                <a:lnTo>
                  <a:pt x="518" y="1218"/>
                </a:lnTo>
                <a:lnTo>
                  <a:pt x="514" y="1236"/>
                </a:lnTo>
                <a:lnTo>
                  <a:pt x="506" y="1254"/>
                </a:lnTo>
                <a:lnTo>
                  <a:pt x="496" y="1272"/>
                </a:lnTo>
                <a:lnTo>
                  <a:pt x="268" y="1604"/>
                </a:lnTo>
                <a:lnTo>
                  <a:pt x="650" y="1500"/>
                </a:lnTo>
                <a:lnTo>
                  <a:pt x="660" y="1442"/>
                </a:lnTo>
                <a:lnTo>
                  <a:pt x="672" y="1386"/>
                </a:lnTo>
                <a:lnTo>
                  <a:pt x="688" y="1330"/>
                </a:lnTo>
                <a:lnTo>
                  <a:pt x="706" y="1274"/>
                </a:lnTo>
                <a:lnTo>
                  <a:pt x="728" y="1220"/>
                </a:lnTo>
                <a:lnTo>
                  <a:pt x="754" y="1168"/>
                </a:lnTo>
                <a:lnTo>
                  <a:pt x="782" y="1118"/>
                </a:lnTo>
                <a:lnTo>
                  <a:pt x="814" y="1070"/>
                </a:lnTo>
                <a:lnTo>
                  <a:pt x="848" y="1024"/>
                </a:lnTo>
                <a:lnTo>
                  <a:pt x="884" y="980"/>
                </a:lnTo>
                <a:lnTo>
                  <a:pt x="922" y="940"/>
                </a:lnTo>
                <a:lnTo>
                  <a:pt x="964" y="902"/>
                </a:lnTo>
                <a:lnTo>
                  <a:pt x="1006" y="868"/>
                </a:lnTo>
                <a:lnTo>
                  <a:pt x="1050" y="838"/>
                </a:lnTo>
                <a:lnTo>
                  <a:pt x="1096" y="812"/>
                </a:lnTo>
                <a:lnTo>
                  <a:pt x="1144" y="790"/>
                </a:lnTo>
                <a:lnTo>
                  <a:pt x="1144" y="338"/>
                </a:lnTo>
                <a:lnTo>
                  <a:pt x="914" y="670"/>
                </a:lnTo>
                <a:lnTo>
                  <a:pt x="902" y="684"/>
                </a:lnTo>
                <a:lnTo>
                  <a:pt x="888" y="698"/>
                </a:lnTo>
                <a:lnTo>
                  <a:pt x="872" y="706"/>
                </a:lnTo>
                <a:lnTo>
                  <a:pt x="858" y="712"/>
                </a:lnTo>
                <a:lnTo>
                  <a:pt x="842" y="714"/>
                </a:lnTo>
                <a:lnTo>
                  <a:pt x="828" y="714"/>
                </a:lnTo>
                <a:lnTo>
                  <a:pt x="814" y="708"/>
                </a:lnTo>
                <a:lnTo>
                  <a:pt x="802" y="700"/>
                </a:lnTo>
                <a:lnTo>
                  <a:pt x="792" y="688"/>
                </a:lnTo>
                <a:lnTo>
                  <a:pt x="784" y="674"/>
                </a:lnTo>
                <a:lnTo>
                  <a:pt x="780" y="658"/>
                </a:lnTo>
                <a:lnTo>
                  <a:pt x="778" y="640"/>
                </a:lnTo>
                <a:lnTo>
                  <a:pt x="780" y="622"/>
                </a:lnTo>
                <a:lnTo>
                  <a:pt x="784" y="604"/>
                </a:lnTo>
                <a:lnTo>
                  <a:pt x="792" y="586"/>
                </a:lnTo>
                <a:lnTo>
                  <a:pt x="802" y="568"/>
                </a:lnTo>
                <a:lnTo>
                  <a:pt x="1164" y="46"/>
                </a:lnTo>
                <a:lnTo>
                  <a:pt x="1176" y="30"/>
                </a:lnTo>
                <a:lnTo>
                  <a:pt x="1190" y="18"/>
                </a:lnTo>
                <a:lnTo>
                  <a:pt x="1204" y="10"/>
                </a:lnTo>
                <a:lnTo>
                  <a:pt x="1220" y="4"/>
                </a:lnTo>
                <a:lnTo>
                  <a:pt x="1222" y="4"/>
                </a:lnTo>
                <a:lnTo>
                  <a:pt x="1224" y="2"/>
                </a:lnTo>
                <a:lnTo>
                  <a:pt x="1240" y="0"/>
                </a:lnTo>
                <a:lnTo>
                  <a:pt x="1254" y="2"/>
                </a:lnTo>
                <a:lnTo>
                  <a:pt x="1268" y="6"/>
                </a:lnTo>
                <a:lnTo>
                  <a:pt x="1280" y="14"/>
                </a:lnTo>
                <a:lnTo>
                  <a:pt x="1642" y="342"/>
                </a:lnTo>
                <a:lnTo>
                  <a:pt x="1652" y="354"/>
                </a:lnTo>
                <a:lnTo>
                  <a:pt x="1660" y="368"/>
                </a:lnTo>
                <a:lnTo>
                  <a:pt x="1664" y="384"/>
                </a:lnTo>
                <a:lnTo>
                  <a:pt x="1666" y="402"/>
                </a:lnTo>
                <a:lnTo>
                  <a:pt x="1664" y="420"/>
                </a:lnTo>
                <a:lnTo>
                  <a:pt x="1660" y="438"/>
                </a:lnTo>
                <a:lnTo>
                  <a:pt x="1652" y="456"/>
                </a:lnTo>
                <a:lnTo>
                  <a:pt x="1642" y="474"/>
                </a:lnTo>
                <a:lnTo>
                  <a:pt x="1630" y="490"/>
                </a:lnTo>
                <a:lnTo>
                  <a:pt x="1616" y="502"/>
                </a:lnTo>
                <a:lnTo>
                  <a:pt x="1602" y="510"/>
                </a:lnTo>
                <a:lnTo>
                  <a:pt x="1586" y="516"/>
                </a:lnTo>
                <a:lnTo>
                  <a:pt x="1572" y="520"/>
                </a:lnTo>
                <a:lnTo>
                  <a:pt x="1556" y="518"/>
                </a:lnTo>
                <a:lnTo>
                  <a:pt x="1542" y="512"/>
                </a:lnTo>
                <a:lnTo>
                  <a:pt x="1530" y="504"/>
                </a:lnTo>
                <a:lnTo>
                  <a:pt x="1300" y="296"/>
                </a:lnTo>
                <a:lnTo>
                  <a:pt x="1300" y="748"/>
                </a:lnTo>
                <a:lnTo>
                  <a:pt x="1324" y="746"/>
                </a:lnTo>
                <a:lnTo>
                  <a:pt x="1348" y="744"/>
                </a:lnTo>
                <a:lnTo>
                  <a:pt x="1372" y="744"/>
                </a:lnTo>
                <a:lnTo>
                  <a:pt x="1394" y="746"/>
                </a:lnTo>
                <a:lnTo>
                  <a:pt x="1438" y="754"/>
                </a:lnTo>
                <a:lnTo>
                  <a:pt x="1480" y="764"/>
                </a:lnTo>
                <a:lnTo>
                  <a:pt x="1522" y="780"/>
                </a:lnTo>
                <a:lnTo>
                  <a:pt x="1560" y="800"/>
                </a:lnTo>
                <a:lnTo>
                  <a:pt x="1596" y="824"/>
                </a:lnTo>
                <a:lnTo>
                  <a:pt x="1630" y="852"/>
                </a:lnTo>
                <a:lnTo>
                  <a:pt x="1660" y="882"/>
                </a:lnTo>
                <a:lnTo>
                  <a:pt x="1690" y="918"/>
                </a:lnTo>
                <a:lnTo>
                  <a:pt x="1714" y="956"/>
                </a:lnTo>
                <a:lnTo>
                  <a:pt x="1738" y="998"/>
                </a:lnTo>
                <a:lnTo>
                  <a:pt x="1756" y="1042"/>
                </a:lnTo>
                <a:lnTo>
                  <a:pt x="1772" y="1090"/>
                </a:lnTo>
                <a:lnTo>
                  <a:pt x="1784" y="1140"/>
                </a:lnTo>
                <a:lnTo>
                  <a:pt x="1794" y="1194"/>
                </a:lnTo>
                <a:lnTo>
                  <a:pt x="2176" y="1092"/>
                </a:lnTo>
                <a:lnTo>
                  <a:pt x="1948" y="882"/>
                </a:lnTo>
                <a:lnTo>
                  <a:pt x="1938" y="870"/>
                </a:lnTo>
                <a:lnTo>
                  <a:pt x="1930" y="856"/>
                </a:lnTo>
                <a:lnTo>
                  <a:pt x="1926" y="840"/>
                </a:lnTo>
                <a:lnTo>
                  <a:pt x="1924" y="824"/>
                </a:lnTo>
                <a:lnTo>
                  <a:pt x="1926" y="806"/>
                </a:lnTo>
                <a:lnTo>
                  <a:pt x="1930" y="786"/>
                </a:lnTo>
                <a:lnTo>
                  <a:pt x="1938" y="768"/>
                </a:lnTo>
                <a:lnTo>
                  <a:pt x="1948" y="752"/>
                </a:lnTo>
                <a:lnTo>
                  <a:pt x="1960" y="736"/>
                </a:lnTo>
                <a:lnTo>
                  <a:pt x="1974" y="724"/>
                </a:lnTo>
                <a:lnTo>
                  <a:pt x="1988" y="714"/>
                </a:lnTo>
                <a:lnTo>
                  <a:pt x="2002" y="710"/>
                </a:lnTo>
                <a:lnTo>
                  <a:pt x="2018" y="706"/>
                </a:lnTo>
                <a:lnTo>
                  <a:pt x="2032" y="708"/>
                </a:lnTo>
                <a:lnTo>
                  <a:pt x="2046" y="712"/>
                </a:lnTo>
                <a:lnTo>
                  <a:pt x="2058" y="722"/>
                </a:lnTo>
                <a:lnTo>
                  <a:pt x="2420" y="1050"/>
                </a:lnTo>
                <a:lnTo>
                  <a:pt x="2430" y="1062"/>
                </a:lnTo>
                <a:lnTo>
                  <a:pt x="2438" y="1076"/>
                </a:lnTo>
                <a:lnTo>
                  <a:pt x="2442" y="1092"/>
                </a:lnTo>
                <a:lnTo>
                  <a:pt x="2444" y="1110"/>
                </a:lnTo>
                <a:close/>
                <a:moveTo>
                  <a:pt x="1444" y="1148"/>
                </a:moveTo>
                <a:lnTo>
                  <a:pt x="1444" y="1148"/>
                </a:lnTo>
                <a:lnTo>
                  <a:pt x="1444" y="1124"/>
                </a:lnTo>
                <a:lnTo>
                  <a:pt x="1440" y="1102"/>
                </a:lnTo>
                <a:lnTo>
                  <a:pt x="1436" y="1082"/>
                </a:lnTo>
                <a:lnTo>
                  <a:pt x="1428" y="1064"/>
                </a:lnTo>
                <a:lnTo>
                  <a:pt x="1420" y="1048"/>
                </a:lnTo>
                <a:lnTo>
                  <a:pt x="1410" y="1034"/>
                </a:lnTo>
                <a:lnTo>
                  <a:pt x="1398" y="1020"/>
                </a:lnTo>
                <a:lnTo>
                  <a:pt x="1386" y="1010"/>
                </a:lnTo>
                <a:lnTo>
                  <a:pt x="1370" y="1002"/>
                </a:lnTo>
                <a:lnTo>
                  <a:pt x="1356" y="994"/>
                </a:lnTo>
                <a:lnTo>
                  <a:pt x="1338" y="988"/>
                </a:lnTo>
                <a:lnTo>
                  <a:pt x="1322" y="986"/>
                </a:lnTo>
                <a:lnTo>
                  <a:pt x="1304" y="984"/>
                </a:lnTo>
                <a:lnTo>
                  <a:pt x="1284" y="984"/>
                </a:lnTo>
                <a:lnTo>
                  <a:pt x="1266" y="988"/>
                </a:lnTo>
                <a:lnTo>
                  <a:pt x="1246" y="992"/>
                </a:lnTo>
                <a:lnTo>
                  <a:pt x="1224" y="998"/>
                </a:lnTo>
                <a:lnTo>
                  <a:pt x="1202" y="1006"/>
                </a:lnTo>
                <a:lnTo>
                  <a:pt x="1180" y="1016"/>
                </a:lnTo>
                <a:lnTo>
                  <a:pt x="1158" y="1028"/>
                </a:lnTo>
                <a:lnTo>
                  <a:pt x="1136" y="1042"/>
                </a:lnTo>
                <a:lnTo>
                  <a:pt x="1116" y="1056"/>
                </a:lnTo>
                <a:lnTo>
                  <a:pt x="1094" y="1072"/>
                </a:lnTo>
                <a:lnTo>
                  <a:pt x="1074" y="1090"/>
                </a:lnTo>
                <a:lnTo>
                  <a:pt x="1070" y="1094"/>
                </a:lnTo>
                <a:lnTo>
                  <a:pt x="1066" y="1100"/>
                </a:lnTo>
                <a:lnTo>
                  <a:pt x="1064" y="1104"/>
                </a:lnTo>
                <a:lnTo>
                  <a:pt x="1064" y="1110"/>
                </a:lnTo>
                <a:lnTo>
                  <a:pt x="1066" y="1120"/>
                </a:lnTo>
                <a:lnTo>
                  <a:pt x="1088" y="1182"/>
                </a:lnTo>
                <a:lnTo>
                  <a:pt x="1090" y="1186"/>
                </a:lnTo>
                <a:lnTo>
                  <a:pt x="1092" y="1190"/>
                </a:lnTo>
                <a:lnTo>
                  <a:pt x="1096" y="1190"/>
                </a:lnTo>
                <a:lnTo>
                  <a:pt x="1100" y="1190"/>
                </a:lnTo>
                <a:lnTo>
                  <a:pt x="1104" y="1188"/>
                </a:lnTo>
                <a:lnTo>
                  <a:pt x="1110" y="1184"/>
                </a:lnTo>
                <a:lnTo>
                  <a:pt x="1136" y="1162"/>
                </a:lnTo>
                <a:lnTo>
                  <a:pt x="1166" y="1142"/>
                </a:lnTo>
                <a:lnTo>
                  <a:pt x="1194" y="1128"/>
                </a:lnTo>
                <a:lnTo>
                  <a:pt x="1220" y="1118"/>
                </a:lnTo>
                <a:lnTo>
                  <a:pt x="1240" y="1114"/>
                </a:lnTo>
                <a:lnTo>
                  <a:pt x="1258" y="1114"/>
                </a:lnTo>
                <a:lnTo>
                  <a:pt x="1276" y="1116"/>
                </a:lnTo>
                <a:lnTo>
                  <a:pt x="1292" y="1122"/>
                </a:lnTo>
                <a:lnTo>
                  <a:pt x="1298" y="1126"/>
                </a:lnTo>
                <a:lnTo>
                  <a:pt x="1304" y="1132"/>
                </a:lnTo>
                <a:lnTo>
                  <a:pt x="1310" y="1140"/>
                </a:lnTo>
                <a:lnTo>
                  <a:pt x="1314" y="1148"/>
                </a:lnTo>
                <a:lnTo>
                  <a:pt x="1318" y="1158"/>
                </a:lnTo>
                <a:lnTo>
                  <a:pt x="1320" y="1170"/>
                </a:lnTo>
                <a:lnTo>
                  <a:pt x="1322" y="1182"/>
                </a:lnTo>
                <a:lnTo>
                  <a:pt x="1322" y="1196"/>
                </a:lnTo>
                <a:lnTo>
                  <a:pt x="1322" y="1214"/>
                </a:lnTo>
                <a:lnTo>
                  <a:pt x="1318" y="1230"/>
                </a:lnTo>
                <a:lnTo>
                  <a:pt x="1312" y="1248"/>
                </a:lnTo>
                <a:lnTo>
                  <a:pt x="1304" y="1264"/>
                </a:lnTo>
                <a:lnTo>
                  <a:pt x="1288" y="1296"/>
                </a:lnTo>
                <a:lnTo>
                  <a:pt x="1272" y="1324"/>
                </a:lnTo>
                <a:lnTo>
                  <a:pt x="1196" y="1434"/>
                </a:lnTo>
                <a:lnTo>
                  <a:pt x="1184" y="1454"/>
                </a:lnTo>
                <a:lnTo>
                  <a:pt x="1172" y="1474"/>
                </a:lnTo>
                <a:lnTo>
                  <a:pt x="1162" y="1494"/>
                </a:lnTo>
                <a:lnTo>
                  <a:pt x="1156" y="1514"/>
                </a:lnTo>
                <a:lnTo>
                  <a:pt x="1150" y="1532"/>
                </a:lnTo>
                <a:lnTo>
                  <a:pt x="1146" y="1552"/>
                </a:lnTo>
                <a:lnTo>
                  <a:pt x="1142" y="1574"/>
                </a:lnTo>
                <a:lnTo>
                  <a:pt x="1142" y="1596"/>
                </a:lnTo>
                <a:lnTo>
                  <a:pt x="1144" y="1632"/>
                </a:lnTo>
                <a:lnTo>
                  <a:pt x="1150" y="1666"/>
                </a:lnTo>
                <a:lnTo>
                  <a:pt x="1152" y="1674"/>
                </a:lnTo>
                <a:lnTo>
                  <a:pt x="1156" y="1680"/>
                </a:lnTo>
                <a:lnTo>
                  <a:pt x="1160" y="1682"/>
                </a:lnTo>
                <a:lnTo>
                  <a:pt x="1168" y="1680"/>
                </a:lnTo>
                <a:lnTo>
                  <a:pt x="1240" y="1662"/>
                </a:lnTo>
                <a:lnTo>
                  <a:pt x="1246" y="1658"/>
                </a:lnTo>
                <a:lnTo>
                  <a:pt x="1250" y="1654"/>
                </a:lnTo>
                <a:lnTo>
                  <a:pt x="1252" y="1648"/>
                </a:lnTo>
                <a:lnTo>
                  <a:pt x="1252" y="1640"/>
                </a:lnTo>
                <a:lnTo>
                  <a:pt x="1252" y="1634"/>
                </a:lnTo>
                <a:lnTo>
                  <a:pt x="1252" y="1612"/>
                </a:lnTo>
                <a:lnTo>
                  <a:pt x="1252" y="1592"/>
                </a:lnTo>
                <a:lnTo>
                  <a:pt x="1254" y="1570"/>
                </a:lnTo>
                <a:lnTo>
                  <a:pt x="1256" y="1552"/>
                </a:lnTo>
                <a:lnTo>
                  <a:pt x="1260" y="1534"/>
                </a:lnTo>
                <a:lnTo>
                  <a:pt x="1266" y="1518"/>
                </a:lnTo>
                <a:lnTo>
                  <a:pt x="1272" y="1504"/>
                </a:lnTo>
                <a:lnTo>
                  <a:pt x="1280" y="1490"/>
                </a:lnTo>
                <a:lnTo>
                  <a:pt x="1298" y="1462"/>
                </a:lnTo>
                <a:lnTo>
                  <a:pt x="1374" y="1346"/>
                </a:lnTo>
                <a:lnTo>
                  <a:pt x="1390" y="1322"/>
                </a:lnTo>
                <a:lnTo>
                  <a:pt x="1402" y="1298"/>
                </a:lnTo>
                <a:lnTo>
                  <a:pt x="1414" y="1274"/>
                </a:lnTo>
                <a:lnTo>
                  <a:pt x="1426" y="1250"/>
                </a:lnTo>
                <a:lnTo>
                  <a:pt x="1434" y="1224"/>
                </a:lnTo>
                <a:lnTo>
                  <a:pt x="1440" y="1200"/>
                </a:lnTo>
                <a:lnTo>
                  <a:pt x="1444" y="1174"/>
                </a:lnTo>
                <a:lnTo>
                  <a:pt x="1444" y="1148"/>
                </a:lnTo>
                <a:close/>
                <a:moveTo>
                  <a:pt x="1276" y="1798"/>
                </a:moveTo>
                <a:lnTo>
                  <a:pt x="1276" y="1798"/>
                </a:lnTo>
                <a:lnTo>
                  <a:pt x="1274" y="1780"/>
                </a:lnTo>
                <a:lnTo>
                  <a:pt x="1270" y="1764"/>
                </a:lnTo>
                <a:lnTo>
                  <a:pt x="1264" y="1754"/>
                </a:lnTo>
                <a:lnTo>
                  <a:pt x="1254" y="1744"/>
                </a:lnTo>
                <a:lnTo>
                  <a:pt x="1244" y="1738"/>
                </a:lnTo>
                <a:lnTo>
                  <a:pt x="1232" y="1734"/>
                </a:lnTo>
                <a:lnTo>
                  <a:pt x="1218" y="1734"/>
                </a:lnTo>
                <a:lnTo>
                  <a:pt x="1206" y="1736"/>
                </a:lnTo>
                <a:lnTo>
                  <a:pt x="1192" y="1742"/>
                </a:lnTo>
                <a:lnTo>
                  <a:pt x="1178" y="1748"/>
                </a:lnTo>
                <a:lnTo>
                  <a:pt x="1166" y="1758"/>
                </a:lnTo>
                <a:lnTo>
                  <a:pt x="1156" y="1770"/>
                </a:lnTo>
                <a:lnTo>
                  <a:pt x="1146" y="1784"/>
                </a:lnTo>
                <a:lnTo>
                  <a:pt x="1140" y="1800"/>
                </a:lnTo>
                <a:lnTo>
                  <a:pt x="1134" y="1818"/>
                </a:lnTo>
                <a:lnTo>
                  <a:pt x="1134" y="1836"/>
                </a:lnTo>
                <a:lnTo>
                  <a:pt x="1136" y="1854"/>
                </a:lnTo>
                <a:lnTo>
                  <a:pt x="1140" y="1870"/>
                </a:lnTo>
                <a:lnTo>
                  <a:pt x="1148" y="1880"/>
                </a:lnTo>
                <a:lnTo>
                  <a:pt x="1156" y="1890"/>
                </a:lnTo>
                <a:lnTo>
                  <a:pt x="1168" y="1894"/>
                </a:lnTo>
                <a:lnTo>
                  <a:pt x="1180" y="1898"/>
                </a:lnTo>
                <a:lnTo>
                  <a:pt x="1192" y="1898"/>
                </a:lnTo>
                <a:lnTo>
                  <a:pt x="1206" y="1896"/>
                </a:lnTo>
                <a:lnTo>
                  <a:pt x="1218" y="1892"/>
                </a:lnTo>
                <a:lnTo>
                  <a:pt x="1230" y="1884"/>
                </a:lnTo>
                <a:lnTo>
                  <a:pt x="1242" y="1874"/>
                </a:lnTo>
                <a:lnTo>
                  <a:pt x="1254" y="1862"/>
                </a:lnTo>
                <a:lnTo>
                  <a:pt x="1262" y="1848"/>
                </a:lnTo>
                <a:lnTo>
                  <a:pt x="1270" y="1832"/>
                </a:lnTo>
                <a:lnTo>
                  <a:pt x="1274" y="1816"/>
                </a:lnTo>
                <a:lnTo>
                  <a:pt x="1276" y="179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90" name="Rounded Rectangle 33"/>
          <p:cNvSpPr>
            <a:spLocks noChangeArrowheads="1"/>
          </p:cNvSpPr>
          <p:nvPr/>
        </p:nvSpPr>
        <p:spPr bwMode="auto">
          <a:xfrm>
            <a:off x="107950" y="2852738"/>
            <a:ext cx="3384550" cy="2016125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grpSp>
        <p:nvGrpSpPr>
          <p:cNvPr id="46091" name="Group 13"/>
          <p:cNvGrpSpPr>
            <a:grpSpLocks noChangeAspect="1"/>
          </p:cNvGrpSpPr>
          <p:nvPr/>
        </p:nvGrpSpPr>
        <p:grpSpPr bwMode="auto">
          <a:xfrm>
            <a:off x="7775575" y="4098925"/>
            <a:ext cx="557213" cy="539750"/>
            <a:chOff x="3979863" y="-552450"/>
            <a:chExt cx="6099175" cy="5908675"/>
          </a:xfrm>
        </p:grpSpPr>
        <p:sp>
          <p:nvSpPr>
            <p:cNvPr id="46109" name="Freeform 341"/>
            <p:cNvSpPr>
              <a:spLocks/>
            </p:cNvSpPr>
            <p:nvPr/>
          </p:nvSpPr>
          <p:spPr bwMode="auto">
            <a:xfrm>
              <a:off x="3979863" y="1111250"/>
              <a:ext cx="1755775" cy="3514725"/>
            </a:xfrm>
            <a:custGeom>
              <a:avLst/>
              <a:gdLst>
                <a:gd name="T0" fmla="*/ 2147483647 w 1106"/>
                <a:gd name="T1" fmla="*/ 2147483647 h 2214"/>
                <a:gd name="T2" fmla="*/ 2147483647 w 1106"/>
                <a:gd name="T3" fmla="*/ 2147483647 h 2214"/>
                <a:gd name="T4" fmla="*/ 2147483647 w 1106"/>
                <a:gd name="T5" fmla="*/ 2147483647 h 2214"/>
                <a:gd name="T6" fmla="*/ 2147483647 w 1106"/>
                <a:gd name="T7" fmla="*/ 2147483647 h 2214"/>
                <a:gd name="T8" fmla="*/ 2147483647 w 1106"/>
                <a:gd name="T9" fmla="*/ 2147483647 h 2214"/>
                <a:gd name="T10" fmla="*/ 2147483647 w 1106"/>
                <a:gd name="T11" fmla="*/ 2147483647 h 2214"/>
                <a:gd name="T12" fmla="*/ 2147483647 w 1106"/>
                <a:gd name="T13" fmla="*/ 2147483647 h 2214"/>
                <a:gd name="T14" fmla="*/ 2147483647 w 1106"/>
                <a:gd name="T15" fmla="*/ 2147483647 h 2214"/>
                <a:gd name="T16" fmla="*/ 2147483647 w 1106"/>
                <a:gd name="T17" fmla="*/ 2147483647 h 2214"/>
                <a:gd name="T18" fmla="*/ 2147483647 w 1106"/>
                <a:gd name="T19" fmla="*/ 2147483647 h 2214"/>
                <a:gd name="T20" fmla="*/ 2147483647 w 1106"/>
                <a:gd name="T21" fmla="*/ 2147483647 h 2214"/>
                <a:gd name="T22" fmla="*/ 2147483647 w 1106"/>
                <a:gd name="T23" fmla="*/ 2147483647 h 2214"/>
                <a:gd name="T24" fmla="*/ 2147483647 w 1106"/>
                <a:gd name="T25" fmla="*/ 2147483647 h 2214"/>
                <a:gd name="T26" fmla="*/ 2147483647 w 1106"/>
                <a:gd name="T27" fmla="*/ 2147483647 h 2214"/>
                <a:gd name="T28" fmla="*/ 2147483647 w 1106"/>
                <a:gd name="T29" fmla="*/ 2147483647 h 2214"/>
                <a:gd name="T30" fmla="*/ 2147483647 w 1106"/>
                <a:gd name="T31" fmla="*/ 2147483647 h 2214"/>
                <a:gd name="T32" fmla="*/ 2147483647 w 1106"/>
                <a:gd name="T33" fmla="*/ 2147483647 h 2214"/>
                <a:gd name="T34" fmla="*/ 2147483647 w 1106"/>
                <a:gd name="T35" fmla="*/ 2147483647 h 2214"/>
                <a:gd name="T36" fmla="*/ 2147483647 w 1106"/>
                <a:gd name="T37" fmla="*/ 0 h 2214"/>
                <a:gd name="T38" fmla="*/ 2147483647 w 1106"/>
                <a:gd name="T39" fmla="*/ 2147483647 h 2214"/>
                <a:gd name="T40" fmla="*/ 2147483647 w 1106"/>
                <a:gd name="T41" fmla="*/ 2147483647 h 2214"/>
                <a:gd name="T42" fmla="*/ 2147483647 w 1106"/>
                <a:gd name="T43" fmla="*/ 2147483647 h 2214"/>
                <a:gd name="T44" fmla="*/ 2147483647 w 1106"/>
                <a:gd name="T45" fmla="*/ 2147483647 h 2214"/>
                <a:gd name="T46" fmla="*/ 2147483647 w 1106"/>
                <a:gd name="T47" fmla="*/ 2147483647 h 2214"/>
                <a:gd name="T48" fmla="*/ 2147483647 w 1106"/>
                <a:gd name="T49" fmla="*/ 2147483647 h 2214"/>
                <a:gd name="T50" fmla="*/ 2147483647 w 1106"/>
                <a:gd name="T51" fmla="*/ 2147483647 h 2214"/>
                <a:gd name="T52" fmla="*/ 2147483647 w 1106"/>
                <a:gd name="T53" fmla="*/ 2147483647 h 2214"/>
                <a:gd name="T54" fmla="*/ 2147483647 w 1106"/>
                <a:gd name="T55" fmla="*/ 2147483647 h 2214"/>
                <a:gd name="T56" fmla="*/ 2147483647 w 1106"/>
                <a:gd name="T57" fmla="*/ 2147483647 h 2214"/>
                <a:gd name="T58" fmla="*/ 2147483647 w 1106"/>
                <a:gd name="T59" fmla="*/ 2147483647 h 2214"/>
                <a:gd name="T60" fmla="*/ 2147483647 w 1106"/>
                <a:gd name="T61" fmla="*/ 2147483647 h 2214"/>
                <a:gd name="T62" fmla="*/ 2147483647 w 1106"/>
                <a:gd name="T63" fmla="*/ 2147483647 h 2214"/>
                <a:gd name="T64" fmla="*/ 2147483647 w 1106"/>
                <a:gd name="T65" fmla="*/ 2147483647 h 22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06"/>
                <a:gd name="T100" fmla="*/ 0 h 2214"/>
                <a:gd name="T101" fmla="*/ 1106 w 1106"/>
                <a:gd name="T102" fmla="*/ 2214 h 22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06" h="2214">
                  <a:moveTo>
                    <a:pt x="1106" y="1358"/>
                  </a:moveTo>
                  <a:lnTo>
                    <a:pt x="804" y="2214"/>
                  </a:lnTo>
                  <a:lnTo>
                    <a:pt x="0" y="2094"/>
                  </a:lnTo>
                  <a:lnTo>
                    <a:pt x="304" y="1898"/>
                  </a:lnTo>
                  <a:lnTo>
                    <a:pt x="282" y="1836"/>
                  </a:lnTo>
                  <a:lnTo>
                    <a:pt x="262" y="1776"/>
                  </a:lnTo>
                  <a:lnTo>
                    <a:pt x="244" y="1712"/>
                  </a:lnTo>
                  <a:lnTo>
                    <a:pt x="230" y="1648"/>
                  </a:lnTo>
                  <a:lnTo>
                    <a:pt x="218" y="1584"/>
                  </a:lnTo>
                  <a:lnTo>
                    <a:pt x="208" y="1520"/>
                  </a:lnTo>
                  <a:lnTo>
                    <a:pt x="202" y="1454"/>
                  </a:lnTo>
                  <a:lnTo>
                    <a:pt x="196" y="1386"/>
                  </a:lnTo>
                  <a:lnTo>
                    <a:pt x="196" y="1318"/>
                  </a:lnTo>
                  <a:lnTo>
                    <a:pt x="196" y="1250"/>
                  </a:lnTo>
                  <a:lnTo>
                    <a:pt x="200" y="1180"/>
                  </a:lnTo>
                  <a:lnTo>
                    <a:pt x="208" y="1110"/>
                  </a:lnTo>
                  <a:lnTo>
                    <a:pt x="216" y="1038"/>
                  </a:lnTo>
                  <a:lnTo>
                    <a:pt x="228" y="966"/>
                  </a:lnTo>
                  <a:lnTo>
                    <a:pt x="242" y="892"/>
                  </a:lnTo>
                  <a:lnTo>
                    <a:pt x="260" y="818"/>
                  </a:lnTo>
                  <a:lnTo>
                    <a:pt x="274" y="764"/>
                  </a:lnTo>
                  <a:lnTo>
                    <a:pt x="290" y="710"/>
                  </a:lnTo>
                  <a:lnTo>
                    <a:pt x="306" y="658"/>
                  </a:lnTo>
                  <a:lnTo>
                    <a:pt x="324" y="604"/>
                  </a:lnTo>
                  <a:lnTo>
                    <a:pt x="342" y="552"/>
                  </a:lnTo>
                  <a:lnTo>
                    <a:pt x="362" y="500"/>
                  </a:lnTo>
                  <a:lnTo>
                    <a:pt x="384" y="448"/>
                  </a:lnTo>
                  <a:lnTo>
                    <a:pt x="406" y="398"/>
                  </a:lnTo>
                  <a:lnTo>
                    <a:pt x="430" y="346"/>
                  </a:lnTo>
                  <a:lnTo>
                    <a:pt x="456" y="296"/>
                  </a:lnTo>
                  <a:lnTo>
                    <a:pt x="482" y="246"/>
                  </a:lnTo>
                  <a:lnTo>
                    <a:pt x="510" y="196"/>
                  </a:lnTo>
                  <a:lnTo>
                    <a:pt x="538" y="146"/>
                  </a:lnTo>
                  <a:lnTo>
                    <a:pt x="568" y="96"/>
                  </a:lnTo>
                  <a:lnTo>
                    <a:pt x="600" y="48"/>
                  </a:lnTo>
                  <a:lnTo>
                    <a:pt x="632" y="0"/>
                  </a:lnTo>
                  <a:lnTo>
                    <a:pt x="556" y="302"/>
                  </a:lnTo>
                  <a:lnTo>
                    <a:pt x="978" y="302"/>
                  </a:lnTo>
                  <a:lnTo>
                    <a:pt x="942" y="364"/>
                  </a:lnTo>
                  <a:lnTo>
                    <a:pt x="908" y="426"/>
                  </a:lnTo>
                  <a:lnTo>
                    <a:pt x="876" y="490"/>
                  </a:lnTo>
                  <a:lnTo>
                    <a:pt x="846" y="554"/>
                  </a:lnTo>
                  <a:lnTo>
                    <a:pt x="820" y="620"/>
                  </a:lnTo>
                  <a:lnTo>
                    <a:pt x="798" y="684"/>
                  </a:lnTo>
                  <a:lnTo>
                    <a:pt x="776" y="752"/>
                  </a:lnTo>
                  <a:lnTo>
                    <a:pt x="758" y="818"/>
                  </a:lnTo>
                  <a:lnTo>
                    <a:pt x="746" y="870"/>
                  </a:lnTo>
                  <a:lnTo>
                    <a:pt x="736" y="922"/>
                  </a:lnTo>
                  <a:lnTo>
                    <a:pt x="728" y="972"/>
                  </a:lnTo>
                  <a:lnTo>
                    <a:pt x="722" y="1022"/>
                  </a:lnTo>
                  <a:lnTo>
                    <a:pt x="716" y="1072"/>
                  </a:lnTo>
                  <a:lnTo>
                    <a:pt x="714" y="1122"/>
                  </a:lnTo>
                  <a:lnTo>
                    <a:pt x="714" y="1170"/>
                  </a:lnTo>
                  <a:lnTo>
                    <a:pt x="714" y="1218"/>
                  </a:lnTo>
                  <a:lnTo>
                    <a:pt x="718" y="1264"/>
                  </a:lnTo>
                  <a:lnTo>
                    <a:pt x="722" y="1310"/>
                  </a:lnTo>
                  <a:lnTo>
                    <a:pt x="728" y="1356"/>
                  </a:lnTo>
                  <a:lnTo>
                    <a:pt x="738" y="1402"/>
                  </a:lnTo>
                  <a:lnTo>
                    <a:pt x="748" y="1446"/>
                  </a:lnTo>
                  <a:lnTo>
                    <a:pt x="760" y="1490"/>
                  </a:lnTo>
                  <a:lnTo>
                    <a:pt x="774" y="1534"/>
                  </a:lnTo>
                  <a:lnTo>
                    <a:pt x="790" y="1576"/>
                  </a:lnTo>
                  <a:lnTo>
                    <a:pt x="1106" y="135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10" name="Freeform 342"/>
            <p:cNvSpPr>
              <a:spLocks/>
            </p:cNvSpPr>
            <p:nvPr/>
          </p:nvSpPr>
          <p:spPr bwMode="auto">
            <a:xfrm>
              <a:off x="5224463" y="-552450"/>
              <a:ext cx="4578350" cy="2298700"/>
            </a:xfrm>
            <a:custGeom>
              <a:avLst/>
              <a:gdLst>
                <a:gd name="T0" fmla="*/ 2147483647 w 2884"/>
                <a:gd name="T1" fmla="*/ 2147483647 h 1448"/>
                <a:gd name="T2" fmla="*/ 2147483647 w 2884"/>
                <a:gd name="T3" fmla="*/ 2147483647 h 1448"/>
                <a:gd name="T4" fmla="*/ 2147483647 w 2884"/>
                <a:gd name="T5" fmla="*/ 2147483647 h 1448"/>
                <a:gd name="T6" fmla="*/ 2147483647 w 2884"/>
                <a:gd name="T7" fmla="*/ 2147483647 h 1448"/>
                <a:gd name="T8" fmla="*/ 2147483647 w 2884"/>
                <a:gd name="T9" fmla="*/ 2147483647 h 1448"/>
                <a:gd name="T10" fmla="*/ 2147483647 w 2884"/>
                <a:gd name="T11" fmla="*/ 2147483647 h 1448"/>
                <a:gd name="T12" fmla="*/ 2147483647 w 2884"/>
                <a:gd name="T13" fmla="*/ 2147483647 h 1448"/>
                <a:gd name="T14" fmla="*/ 2147483647 w 2884"/>
                <a:gd name="T15" fmla="*/ 2147483647 h 1448"/>
                <a:gd name="T16" fmla="*/ 2147483647 w 2884"/>
                <a:gd name="T17" fmla="*/ 2147483647 h 1448"/>
                <a:gd name="T18" fmla="*/ 2147483647 w 2884"/>
                <a:gd name="T19" fmla="*/ 2147483647 h 1448"/>
                <a:gd name="T20" fmla="*/ 2147483647 w 2884"/>
                <a:gd name="T21" fmla="*/ 2147483647 h 1448"/>
                <a:gd name="T22" fmla="*/ 2147483647 w 2884"/>
                <a:gd name="T23" fmla="*/ 2147483647 h 1448"/>
                <a:gd name="T24" fmla="*/ 2147483647 w 2884"/>
                <a:gd name="T25" fmla="*/ 2147483647 h 1448"/>
                <a:gd name="T26" fmla="*/ 2147483647 w 2884"/>
                <a:gd name="T27" fmla="*/ 2147483647 h 1448"/>
                <a:gd name="T28" fmla="*/ 2147483647 w 2884"/>
                <a:gd name="T29" fmla="*/ 2147483647 h 1448"/>
                <a:gd name="T30" fmla="*/ 2147483647 w 2884"/>
                <a:gd name="T31" fmla="*/ 2147483647 h 1448"/>
                <a:gd name="T32" fmla="*/ 2147483647 w 2884"/>
                <a:gd name="T33" fmla="*/ 2147483647 h 1448"/>
                <a:gd name="T34" fmla="*/ 2147483647 w 2884"/>
                <a:gd name="T35" fmla="*/ 2147483647 h 1448"/>
                <a:gd name="T36" fmla="*/ 2147483647 w 2884"/>
                <a:gd name="T37" fmla="*/ 2147483647 h 1448"/>
                <a:gd name="T38" fmla="*/ 2147483647 w 2884"/>
                <a:gd name="T39" fmla="*/ 2147483647 h 1448"/>
                <a:gd name="T40" fmla="*/ 2147483647 w 2884"/>
                <a:gd name="T41" fmla="*/ 2147483647 h 1448"/>
                <a:gd name="T42" fmla="*/ 2147483647 w 2884"/>
                <a:gd name="T43" fmla="*/ 2147483647 h 1448"/>
                <a:gd name="T44" fmla="*/ 2147483647 w 2884"/>
                <a:gd name="T45" fmla="*/ 2147483647 h 1448"/>
                <a:gd name="T46" fmla="*/ 2147483647 w 2884"/>
                <a:gd name="T47" fmla="*/ 2147483647 h 1448"/>
                <a:gd name="T48" fmla="*/ 2147483647 w 2884"/>
                <a:gd name="T49" fmla="*/ 2147483647 h 1448"/>
                <a:gd name="T50" fmla="*/ 2147483647 w 2884"/>
                <a:gd name="T51" fmla="*/ 2147483647 h 1448"/>
                <a:gd name="T52" fmla="*/ 2147483647 w 2884"/>
                <a:gd name="T53" fmla="*/ 2147483647 h 1448"/>
                <a:gd name="T54" fmla="*/ 0 w 2884"/>
                <a:gd name="T55" fmla="*/ 2147483647 h 1448"/>
                <a:gd name="T56" fmla="*/ 2147483647 w 2884"/>
                <a:gd name="T57" fmla="*/ 2147483647 h 1448"/>
                <a:gd name="T58" fmla="*/ 2147483647 w 2884"/>
                <a:gd name="T59" fmla="*/ 2147483647 h 1448"/>
                <a:gd name="T60" fmla="*/ 2147483647 w 2884"/>
                <a:gd name="T61" fmla="*/ 2147483647 h 1448"/>
                <a:gd name="T62" fmla="*/ 2147483647 w 2884"/>
                <a:gd name="T63" fmla="*/ 2147483647 h 1448"/>
                <a:gd name="T64" fmla="*/ 2147483647 w 2884"/>
                <a:gd name="T65" fmla="*/ 2147483647 h 1448"/>
                <a:gd name="T66" fmla="*/ 2147483647 w 2884"/>
                <a:gd name="T67" fmla="*/ 2147483647 h 1448"/>
                <a:gd name="T68" fmla="*/ 2147483647 w 2884"/>
                <a:gd name="T69" fmla="*/ 2147483647 h 1448"/>
                <a:gd name="T70" fmla="*/ 2147483647 w 2884"/>
                <a:gd name="T71" fmla="*/ 2147483647 h 1448"/>
                <a:gd name="T72" fmla="*/ 2147483647 w 2884"/>
                <a:gd name="T73" fmla="*/ 2147483647 h 1448"/>
                <a:gd name="T74" fmla="*/ 2147483647 w 2884"/>
                <a:gd name="T75" fmla="*/ 0 h 1448"/>
                <a:gd name="T76" fmla="*/ 2147483647 w 2884"/>
                <a:gd name="T77" fmla="*/ 2147483647 h 1448"/>
                <a:gd name="T78" fmla="*/ 2147483647 w 2884"/>
                <a:gd name="T79" fmla="*/ 2147483647 h 1448"/>
                <a:gd name="T80" fmla="*/ 2147483647 w 2884"/>
                <a:gd name="T81" fmla="*/ 2147483647 h 1448"/>
                <a:gd name="T82" fmla="*/ 2147483647 w 2884"/>
                <a:gd name="T83" fmla="*/ 2147483647 h 1448"/>
                <a:gd name="T84" fmla="*/ 2147483647 w 2884"/>
                <a:gd name="T85" fmla="*/ 2147483647 h 1448"/>
                <a:gd name="T86" fmla="*/ 2147483647 w 2884"/>
                <a:gd name="T87" fmla="*/ 2147483647 h 1448"/>
                <a:gd name="T88" fmla="*/ 2147483647 w 2884"/>
                <a:gd name="T89" fmla="*/ 2147483647 h 1448"/>
                <a:gd name="T90" fmla="*/ 2147483647 w 2884"/>
                <a:gd name="T91" fmla="*/ 2147483647 h 1448"/>
                <a:gd name="T92" fmla="*/ 2147483647 w 2884"/>
                <a:gd name="T93" fmla="*/ 2147483647 h 1448"/>
                <a:gd name="T94" fmla="*/ 2147483647 w 2884"/>
                <a:gd name="T95" fmla="*/ 2147483647 h 1448"/>
                <a:gd name="T96" fmla="*/ 2147483647 w 2884"/>
                <a:gd name="T97" fmla="*/ 2147483647 h 1448"/>
                <a:gd name="T98" fmla="*/ 2147483647 w 2884"/>
                <a:gd name="T99" fmla="*/ 2147483647 h 1448"/>
                <a:gd name="T100" fmla="*/ 2147483647 w 2884"/>
                <a:gd name="T101" fmla="*/ 2147483647 h 1448"/>
                <a:gd name="T102" fmla="*/ 2147483647 w 2884"/>
                <a:gd name="T103" fmla="*/ 2147483647 h 1448"/>
                <a:gd name="T104" fmla="*/ 2147483647 w 2884"/>
                <a:gd name="T105" fmla="*/ 2147483647 h 1448"/>
                <a:gd name="T106" fmla="*/ 2147483647 w 2884"/>
                <a:gd name="T107" fmla="*/ 2147483647 h 1448"/>
                <a:gd name="T108" fmla="*/ 2147483647 w 2884"/>
                <a:gd name="T109" fmla="*/ 2147483647 h 144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884"/>
                <a:gd name="T166" fmla="*/ 0 h 1448"/>
                <a:gd name="T167" fmla="*/ 2884 w 2884"/>
                <a:gd name="T168" fmla="*/ 1448 h 144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884" h="1448">
                  <a:moveTo>
                    <a:pt x="2884" y="1364"/>
                  </a:moveTo>
                  <a:lnTo>
                    <a:pt x="2770" y="1132"/>
                  </a:lnTo>
                  <a:lnTo>
                    <a:pt x="2368" y="1448"/>
                  </a:lnTo>
                  <a:lnTo>
                    <a:pt x="2366" y="1398"/>
                  </a:lnTo>
                  <a:lnTo>
                    <a:pt x="2360" y="1352"/>
                  </a:lnTo>
                  <a:lnTo>
                    <a:pt x="2354" y="1304"/>
                  </a:lnTo>
                  <a:lnTo>
                    <a:pt x="2346" y="1260"/>
                  </a:lnTo>
                  <a:lnTo>
                    <a:pt x="2336" y="1216"/>
                  </a:lnTo>
                  <a:lnTo>
                    <a:pt x="2324" y="1172"/>
                  </a:lnTo>
                  <a:lnTo>
                    <a:pt x="2310" y="1130"/>
                  </a:lnTo>
                  <a:lnTo>
                    <a:pt x="2294" y="1090"/>
                  </a:lnTo>
                  <a:lnTo>
                    <a:pt x="2276" y="1050"/>
                  </a:lnTo>
                  <a:lnTo>
                    <a:pt x="2258" y="1012"/>
                  </a:lnTo>
                  <a:lnTo>
                    <a:pt x="2236" y="974"/>
                  </a:lnTo>
                  <a:lnTo>
                    <a:pt x="2214" y="938"/>
                  </a:lnTo>
                  <a:lnTo>
                    <a:pt x="2190" y="904"/>
                  </a:lnTo>
                  <a:lnTo>
                    <a:pt x="2164" y="870"/>
                  </a:lnTo>
                  <a:lnTo>
                    <a:pt x="2136" y="838"/>
                  </a:lnTo>
                  <a:lnTo>
                    <a:pt x="2106" y="806"/>
                  </a:lnTo>
                  <a:lnTo>
                    <a:pt x="2076" y="776"/>
                  </a:lnTo>
                  <a:lnTo>
                    <a:pt x="2042" y="748"/>
                  </a:lnTo>
                  <a:lnTo>
                    <a:pt x="2010" y="722"/>
                  </a:lnTo>
                  <a:lnTo>
                    <a:pt x="1974" y="698"/>
                  </a:lnTo>
                  <a:lnTo>
                    <a:pt x="1940" y="676"/>
                  </a:lnTo>
                  <a:lnTo>
                    <a:pt x="1902" y="656"/>
                  </a:lnTo>
                  <a:lnTo>
                    <a:pt x="1864" y="638"/>
                  </a:lnTo>
                  <a:lnTo>
                    <a:pt x="1826" y="620"/>
                  </a:lnTo>
                  <a:lnTo>
                    <a:pt x="1786" y="606"/>
                  </a:lnTo>
                  <a:lnTo>
                    <a:pt x="1744" y="594"/>
                  </a:lnTo>
                  <a:lnTo>
                    <a:pt x="1702" y="584"/>
                  </a:lnTo>
                  <a:lnTo>
                    <a:pt x="1658" y="574"/>
                  </a:lnTo>
                  <a:lnTo>
                    <a:pt x="1614" y="568"/>
                  </a:lnTo>
                  <a:lnTo>
                    <a:pt x="1568" y="562"/>
                  </a:lnTo>
                  <a:lnTo>
                    <a:pt x="1520" y="560"/>
                  </a:lnTo>
                  <a:lnTo>
                    <a:pt x="1472" y="560"/>
                  </a:lnTo>
                  <a:lnTo>
                    <a:pt x="1416" y="560"/>
                  </a:lnTo>
                  <a:lnTo>
                    <a:pt x="1360" y="564"/>
                  </a:lnTo>
                  <a:lnTo>
                    <a:pt x="1304" y="570"/>
                  </a:lnTo>
                  <a:lnTo>
                    <a:pt x="1248" y="580"/>
                  </a:lnTo>
                  <a:lnTo>
                    <a:pt x="1194" y="592"/>
                  </a:lnTo>
                  <a:lnTo>
                    <a:pt x="1138" y="606"/>
                  </a:lnTo>
                  <a:lnTo>
                    <a:pt x="1084" y="624"/>
                  </a:lnTo>
                  <a:lnTo>
                    <a:pt x="1028" y="644"/>
                  </a:lnTo>
                  <a:lnTo>
                    <a:pt x="974" y="666"/>
                  </a:lnTo>
                  <a:lnTo>
                    <a:pt x="920" y="692"/>
                  </a:lnTo>
                  <a:lnTo>
                    <a:pt x="866" y="720"/>
                  </a:lnTo>
                  <a:lnTo>
                    <a:pt x="812" y="750"/>
                  </a:lnTo>
                  <a:lnTo>
                    <a:pt x="760" y="784"/>
                  </a:lnTo>
                  <a:lnTo>
                    <a:pt x="706" y="820"/>
                  </a:lnTo>
                  <a:lnTo>
                    <a:pt x="654" y="858"/>
                  </a:lnTo>
                  <a:lnTo>
                    <a:pt x="600" y="898"/>
                  </a:lnTo>
                  <a:lnTo>
                    <a:pt x="762" y="1160"/>
                  </a:lnTo>
                  <a:lnTo>
                    <a:pt x="0" y="1160"/>
                  </a:lnTo>
                  <a:lnTo>
                    <a:pt x="232" y="224"/>
                  </a:lnTo>
                  <a:lnTo>
                    <a:pt x="368" y="484"/>
                  </a:lnTo>
                  <a:lnTo>
                    <a:pt x="444" y="426"/>
                  </a:lnTo>
                  <a:lnTo>
                    <a:pt x="520" y="372"/>
                  </a:lnTo>
                  <a:lnTo>
                    <a:pt x="594" y="320"/>
                  </a:lnTo>
                  <a:lnTo>
                    <a:pt x="670" y="272"/>
                  </a:lnTo>
                  <a:lnTo>
                    <a:pt x="748" y="230"/>
                  </a:lnTo>
                  <a:lnTo>
                    <a:pt x="824" y="190"/>
                  </a:lnTo>
                  <a:lnTo>
                    <a:pt x="902" y="154"/>
                  </a:lnTo>
                  <a:lnTo>
                    <a:pt x="978" y="122"/>
                  </a:lnTo>
                  <a:lnTo>
                    <a:pt x="1056" y="94"/>
                  </a:lnTo>
                  <a:lnTo>
                    <a:pt x="1134" y="68"/>
                  </a:lnTo>
                  <a:lnTo>
                    <a:pt x="1214" y="48"/>
                  </a:lnTo>
                  <a:lnTo>
                    <a:pt x="1292" y="30"/>
                  </a:lnTo>
                  <a:lnTo>
                    <a:pt x="1372" y="18"/>
                  </a:lnTo>
                  <a:lnTo>
                    <a:pt x="1452" y="8"/>
                  </a:lnTo>
                  <a:lnTo>
                    <a:pt x="1532" y="2"/>
                  </a:lnTo>
                  <a:lnTo>
                    <a:pt x="1612" y="0"/>
                  </a:lnTo>
                  <a:lnTo>
                    <a:pt x="1682" y="2"/>
                  </a:lnTo>
                  <a:lnTo>
                    <a:pt x="1752" y="6"/>
                  </a:lnTo>
                  <a:lnTo>
                    <a:pt x="1818" y="14"/>
                  </a:lnTo>
                  <a:lnTo>
                    <a:pt x="1884" y="24"/>
                  </a:lnTo>
                  <a:lnTo>
                    <a:pt x="1948" y="38"/>
                  </a:lnTo>
                  <a:lnTo>
                    <a:pt x="2010" y="54"/>
                  </a:lnTo>
                  <a:lnTo>
                    <a:pt x="2070" y="74"/>
                  </a:lnTo>
                  <a:lnTo>
                    <a:pt x="2130" y="96"/>
                  </a:lnTo>
                  <a:lnTo>
                    <a:pt x="2186" y="122"/>
                  </a:lnTo>
                  <a:lnTo>
                    <a:pt x="2242" y="150"/>
                  </a:lnTo>
                  <a:lnTo>
                    <a:pt x="2294" y="182"/>
                  </a:lnTo>
                  <a:lnTo>
                    <a:pt x="2346" y="216"/>
                  </a:lnTo>
                  <a:lnTo>
                    <a:pt x="2396" y="254"/>
                  </a:lnTo>
                  <a:lnTo>
                    <a:pt x="2444" y="294"/>
                  </a:lnTo>
                  <a:lnTo>
                    <a:pt x="2490" y="338"/>
                  </a:lnTo>
                  <a:lnTo>
                    <a:pt x="2536" y="384"/>
                  </a:lnTo>
                  <a:lnTo>
                    <a:pt x="2578" y="434"/>
                  </a:lnTo>
                  <a:lnTo>
                    <a:pt x="2618" y="484"/>
                  </a:lnTo>
                  <a:lnTo>
                    <a:pt x="2654" y="536"/>
                  </a:lnTo>
                  <a:lnTo>
                    <a:pt x="2688" y="590"/>
                  </a:lnTo>
                  <a:lnTo>
                    <a:pt x="2720" y="646"/>
                  </a:lnTo>
                  <a:lnTo>
                    <a:pt x="2748" y="702"/>
                  </a:lnTo>
                  <a:lnTo>
                    <a:pt x="2774" y="760"/>
                  </a:lnTo>
                  <a:lnTo>
                    <a:pt x="2798" y="822"/>
                  </a:lnTo>
                  <a:lnTo>
                    <a:pt x="2818" y="884"/>
                  </a:lnTo>
                  <a:lnTo>
                    <a:pt x="2836" y="948"/>
                  </a:lnTo>
                  <a:lnTo>
                    <a:pt x="2850" y="1012"/>
                  </a:lnTo>
                  <a:lnTo>
                    <a:pt x="2862" y="1080"/>
                  </a:lnTo>
                  <a:lnTo>
                    <a:pt x="2872" y="1148"/>
                  </a:lnTo>
                  <a:lnTo>
                    <a:pt x="2878" y="1218"/>
                  </a:lnTo>
                  <a:lnTo>
                    <a:pt x="2882" y="1290"/>
                  </a:lnTo>
                  <a:lnTo>
                    <a:pt x="2884" y="136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11" name="Freeform 343"/>
            <p:cNvSpPr>
              <a:spLocks/>
            </p:cNvSpPr>
            <p:nvPr/>
          </p:nvSpPr>
          <p:spPr bwMode="auto">
            <a:xfrm>
              <a:off x="4992688" y="1673225"/>
              <a:ext cx="5086350" cy="3683000"/>
            </a:xfrm>
            <a:custGeom>
              <a:avLst/>
              <a:gdLst>
                <a:gd name="T0" fmla="*/ 2147483647 w 3204"/>
                <a:gd name="T1" fmla="*/ 2147483647 h 2320"/>
                <a:gd name="T2" fmla="*/ 2147483647 w 3204"/>
                <a:gd name="T3" fmla="*/ 2147483647 h 2320"/>
                <a:gd name="T4" fmla="*/ 2147483647 w 3204"/>
                <a:gd name="T5" fmla="*/ 2147483647 h 2320"/>
                <a:gd name="T6" fmla="*/ 2147483647 w 3204"/>
                <a:gd name="T7" fmla="*/ 2147483647 h 2320"/>
                <a:gd name="T8" fmla="*/ 2147483647 w 3204"/>
                <a:gd name="T9" fmla="*/ 2147483647 h 2320"/>
                <a:gd name="T10" fmla="*/ 2147483647 w 3204"/>
                <a:gd name="T11" fmla="*/ 2147483647 h 2320"/>
                <a:gd name="T12" fmla="*/ 2147483647 w 3204"/>
                <a:gd name="T13" fmla="*/ 2147483647 h 2320"/>
                <a:gd name="T14" fmla="*/ 2147483647 w 3204"/>
                <a:gd name="T15" fmla="*/ 2147483647 h 2320"/>
                <a:gd name="T16" fmla="*/ 2147483647 w 3204"/>
                <a:gd name="T17" fmla="*/ 2147483647 h 2320"/>
                <a:gd name="T18" fmla="*/ 2147483647 w 3204"/>
                <a:gd name="T19" fmla="*/ 2147483647 h 2320"/>
                <a:gd name="T20" fmla="*/ 2147483647 w 3204"/>
                <a:gd name="T21" fmla="*/ 2147483647 h 2320"/>
                <a:gd name="T22" fmla="*/ 2147483647 w 3204"/>
                <a:gd name="T23" fmla="*/ 2147483647 h 2320"/>
                <a:gd name="T24" fmla="*/ 2147483647 w 3204"/>
                <a:gd name="T25" fmla="*/ 2147483647 h 2320"/>
                <a:gd name="T26" fmla="*/ 2147483647 w 3204"/>
                <a:gd name="T27" fmla="*/ 2147483647 h 2320"/>
                <a:gd name="T28" fmla="*/ 2147483647 w 3204"/>
                <a:gd name="T29" fmla="*/ 2147483647 h 2320"/>
                <a:gd name="T30" fmla="*/ 2147483647 w 3204"/>
                <a:gd name="T31" fmla="*/ 2147483647 h 2320"/>
                <a:gd name="T32" fmla="*/ 2147483647 w 3204"/>
                <a:gd name="T33" fmla="*/ 2147483647 h 2320"/>
                <a:gd name="T34" fmla="*/ 2147483647 w 3204"/>
                <a:gd name="T35" fmla="*/ 2147483647 h 2320"/>
                <a:gd name="T36" fmla="*/ 2147483647 w 3204"/>
                <a:gd name="T37" fmla="*/ 2147483647 h 2320"/>
                <a:gd name="T38" fmla="*/ 2147483647 w 3204"/>
                <a:gd name="T39" fmla="*/ 2147483647 h 2320"/>
                <a:gd name="T40" fmla="*/ 2147483647 w 3204"/>
                <a:gd name="T41" fmla="*/ 2147483647 h 2320"/>
                <a:gd name="T42" fmla="*/ 2147483647 w 3204"/>
                <a:gd name="T43" fmla="*/ 2147483647 h 2320"/>
                <a:gd name="T44" fmla="*/ 2147483647 w 3204"/>
                <a:gd name="T45" fmla="*/ 2147483647 h 2320"/>
                <a:gd name="T46" fmla="*/ 2147483647 w 3204"/>
                <a:gd name="T47" fmla="*/ 2147483647 h 2320"/>
                <a:gd name="T48" fmla="*/ 2147483647 w 3204"/>
                <a:gd name="T49" fmla="*/ 2147483647 h 2320"/>
                <a:gd name="T50" fmla="*/ 2147483647 w 3204"/>
                <a:gd name="T51" fmla="*/ 2147483647 h 2320"/>
                <a:gd name="T52" fmla="*/ 2147483647 w 3204"/>
                <a:gd name="T53" fmla="*/ 2147483647 h 2320"/>
                <a:gd name="T54" fmla="*/ 2147483647 w 3204"/>
                <a:gd name="T55" fmla="*/ 2147483647 h 2320"/>
                <a:gd name="T56" fmla="*/ 2147483647 w 3204"/>
                <a:gd name="T57" fmla="*/ 2147483647 h 2320"/>
                <a:gd name="T58" fmla="*/ 2147483647 w 3204"/>
                <a:gd name="T59" fmla="*/ 2147483647 h 2320"/>
                <a:gd name="T60" fmla="*/ 2147483647 w 3204"/>
                <a:gd name="T61" fmla="*/ 2147483647 h 2320"/>
                <a:gd name="T62" fmla="*/ 2147483647 w 3204"/>
                <a:gd name="T63" fmla="*/ 2147483647 h 2320"/>
                <a:gd name="T64" fmla="*/ 2147483647 w 3204"/>
                <a:gd name="T65" fmla="*/ 2147483647 h 2320"/>
                <a:gd name="T66" fmla="*/ 2147483647 w 3204"/>
                <a:gd name="T67" fmla="*/ 2147483647 h 2320"/>
                <a:gd name="T68" fmla="*/ 2147483647 w 3204"/>
                <a:gd name="T69" fmla="*/ 2147483647 h 2320"/>
                <a:gd name="T70" fmla="*/ 2147483647 w 3204"/>
                <a:gd name="T71" fmla="*/ 2147483647 h 2320"/>
                <a:gd name="T72" fmla="*/ 2147483647 w 3204"/>
                <a:gd name="T73" fmla="*/ 2147483647 h 2320"/>
                <a:gd name="T74" fmla="*/ 2147483647 w 3204"/>
                <a:gd name="T75" fmla="*/ 2147483647 h 2320"/>
                <a:gd name="T76" fmla="*/ 2147483647 w 3204"/>
                <a:gd name="T77" fmla="*/ 2147483647 h 2320"/>
                <a:gd name="T78" fmla="*/ 2147483647 w 3204"/>
                <a:gd name="T79" fmla="*/ 2147483647 h 2320"/>
                <a:gd name="T80" fmla="*/ 2147483647 w 3204"/>
                <a:gd name="T81" fmla="*/ 2147483647 h 2320"/>
                <a:gd name="T82" fmla="*/ 2147483647 w 3204"/>
                <a:gd name="T83" fmla="*/ 2147483647 h 2320"/>
                <a:gd name="T84" fmla="*/ 2147483647 w 3204"/>
                <a:gd name="T85" fmla="*/ 2147483647 h 2320"/>
                <a:gd name="T86" fmla="*/ 2147483647 w 3204"/>
                <a:gd name="T87" fmla="*/ 2147483647 h 2320"/>
                <a:gd name="T88" fmla="*/ 2147483647 w 3204"/>
                <a:gd name="T89" fmla="*/ 2147483647 h 2320"/>
                <a:gd name="T90" fmla="*/ 2147483647 w 3204"/>
                <a:gd name="T91" fmla="*/ 2147483647 h 2320"/>
                <a:gd name="T92" fmla="*/ 2147483647 w 3204"/>
                <a:gd name="T93" fmla="*/ 2147483647 h 2320"/>
                <a:gd name="T94" fmla="*/ 2147483647 w 3204"/>
                <a:gd name="T95" fmla="*/ 2147483647 h 2320"/>
                <a:gd name="T96" fmla="*/ 2147483647 w 3204"/>
                <a:gd name="T97" fmla="*/ 2147483647 h 2320"/>
                <a:gd name="T98" fmla="*/ 2147483647 w 3204"/>
                <a:gd name="T99" fmla="*/ 2147483647 h 2320"/>
                <a:gd name="T100" fmla="*/ 2147483647 w 3204"/>
                <a:gd name="T101" fmla="*/ 2147483647 h 2320"/>
                <a:gd name="T102" fmla="*/ 2147483647 w 3204"/>
                <a:gd name="T103" fmla="*/ 2147483647 h 2320"/>
                <a:gd name="T104" fmla="*/ 2147483647 w 3204"/>
                <a:gd name="T105" fmla="*/ 2147483647 h 2320"/>
                <a:gd name="T106" fmla="*/ 2147483647 w 3204"/>
                <a:gd name="T107" fmla="*/ 0 h 23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04"/>
                <a:gd name="T163" fmla="*/ 0 h 2320"/>
                <a:gd name="T164" fmla="*/ 3204 w 3204"/>
                <a:gd name="T165" fmla="*/ 2320 h 232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04" h="2320">
                  <a:moveTo>
                    <a:pt x="3204" y="706"/>
                  </a:moveTo>
                  <a:lnTo>
                    <a:pt x="2910" y="660"/>
                  </a:lnTo>
                  <a:lnTo>
                    <a:pt x="2878" y="748"/>
                  </a:lnTo>
                  <a:lnTo>
                    <a:pt x="2842" y="836"/>
                  </a:lnTo>
                  <a:lnTo>
                    <a:pt x="2804" y="920"/>
                  </a:lnTo>
                  <a:lnTo>
                    <a:pt x="2764" y="1002"/>
                  </a:lnTo>
                  <a:lnTo>
                    <a:pt x="2720" y="1084"/>
                  </a:lnTo>
                  <a:lnTo>
                    <a:pt x="2674" y="1162"/>
                  </a:lnTo>
                  <a:lnTo>
                    <a:pt x="2626" y="1240"/>
                  </a:lnTo>
                  <a:lnTo>
                    <a:pt x="2574" y="1316"/>
                  </a:lnTo>
                  <a:lnTo>
                    <a:pt x="2520" y="1388"/>
                  </a:lnTo>
                  <a:lnTo>
                    <a:pt x="2462" y="1460"/>
                  </a:lnTo>
                  <a:lnTo>
                    <a:pt x="2402" y="1530"/>
                  </a:lnTo>
                  <a:lnTo>
                    <a:pt x="2340" y="1598"/>
                  </a:lnTo>
                  <a:lnTo>
                    <a:pt x="2276" y="1662"/>
                  </a:lnTo>
                  <a:lnTo>
                    <a:pt x="2208" y="1726"/>
                  </a:lnTo>
                  <a:lnTo>
                    <a:pt x="2136" y="1788"/>
                  </a:lnTo>
                  <a:lnTo>
                    <a:pt x="2064" y="1848"/>
                  </a:lnTo>
                  <a:lnTo>
                    <a:pt x="1988" y="1906"/>
                  </a:lnTo>
                  <a:lnTo>
                    <a:pt x="1914" y="1960"/>
                  </a:lnTo>
                  <a:lnTo>
                    <a:pt x="1838" y="2008"/>
                  </a:lnTo>
                  <a:lnTo>
                    <a:pt x="1762" y="2056"/>
                  </a:lnTo>
                  <a:lnTo>
                    <a:pt x="1686" y="2098"/>
                  </a:lnTo>
                  <a:lnTo>
                    <a:pt x="1610" y="2136"/>
                  </a:lnTo>
                  <a:lnTo>
                    <a:pt x="1534" y="2172"/>
                  </a:lnTo>
                  <a:lnTo>
                    <a:pt x="1458" y="2202"/>
                  </a:lnTo>
                  <a:lnTo>
                    <a:pt x="1380" y="2230"/>
                  </a:lnTo>
                  <a:lnTo>
                    <a:pt x="1304" y="2254"/>
                  </a:lnTo>
                  <a:lnTo>
                    <a:pt x="1226" y="2274"/>
                  </a:lnTo>
                  <a:lnTo>
                    <a:pt x="1148" y="2292"/>
                  </a:lnTo>
                  <a:lnTo>
                    <a:pt x="1070" y="2304"/>
                  </a:lnTo>
                  <a:lnTo>
                    <a:pt x="992" y="2314"/>
                  </a:lnTo>
                  <a:lnTo>
                    <a:pt x="912" y="2318"/>
                  </a:lnTo>
                  <a:lnTo>
                    <a:pt x="834" y="2320"/>
                  </a:lnTo>
                  <a:lnTo>
                    <a:pt x="772" y="2320"/>
                  </a:lnTo>
                  <a:lnTo>
                    <a:pt x="712" y="2316"/>
                  </a:lnTo>
                  <a:lnTo>
                    <a:pt x="654" y="2310"/>
                  </a:lnTo>
                  <a:lnTo>
                    <a:pt x="596" y="2302"/>
                  </a:lnTo>
                  <a:lnTo>
                    <a:pt x="540" y="2292"/>
                  </a:lnTo>
                  <a:lnTo>
                    <a:pt x="484" y="2278"/>
                  </a:lnTo>
                  <a:lnTo>
                    <a:pt x="432" y="2264"/>
                  </a:lnTo>
                  <a:lnTo>
                    <a:pt x="378" y="2246"/>
                  </a:lnTo>
                  <a:lnTo>
                    <a:pt x="326" y="2226"/>
                  </a:lnTo>
                  <a:lnTo>
                    <a:pt x="276" y="2204"/>
                  </a:lnTo>
                  <a:lnTo>
                    <a:pt x="228" y="2180"/>
                  </a:lnTo>
                  <a:lnTo>
                    <a:pt x="180" y="2154"/>
                  </a:lnTo>
                  <a:lnTo>
                    <a:pt x="132" y="2124"/>
                  </a:lnTo>
                  <a:lnTo>
                    <a:pt x="88" y="2092"/>
                  </a:lnTo>
                  <a:lnTo>
                    <a:pt x="42" y="2060"/>
                  </a:lnTo>
                  <a:lnTo>
                    <a:pt x="0" y="2022"/>
                  </a:lnTo>
                  <a:lnTo>
                    <a:pt x="256" y="2070"/>
                  </a:lnTo>
                  <a:lnTo>
                    <a:pt x="424" y="1594"/>
                  </a:lnTo>
                  <a:lnTo>
                    <a:pt x="454" y="1616"/>
                  </a:lnTo>
                  <a:lnTo>
                    <a:pt x="484" y="1636"/>
                  </a:lnTo>
                  <a:lnTo>
                    <a:pt x="514" y="1654"/>
                  </a:lnTo>
                  <a:lnTo>
                    <a:pt x="544" y="1670"/>
                  </a:lnTo>
                  <a:lnTo>
                    <a:pt x="576" y="1686"/>
                  </a:lnTo>
                  <a:lnTo>
                    <a:pt x="608" y="1700"/>
                  </a:lnTo>
                  <a:lnTo>
                    <a:pt x="642" y="1712"/>
                  </a:lnTo>
                  <a:lnTo>
                    <a:pt x="674" y="1724"/>
                  </a:lnTo>
                  <a:lnTo>
                    <a:pt x="710" y="1734"/>
                  </a:lnTo>
                  <a:lnTo>
                    <a:pt x="744" y="1742"/>
                  </a:lnTo>
                  <a:lnTo>
                    <a:pt x="780" y="1750"/>
                  </a:lnTo>
                  <a:lnTo>
                    <a:pt x="816" y="1756"/>
                  </a:lnTo>
                  <a:lnTo>
                    <a:pt x="852" y="1760"/>
                  </a:lnTo>
                  <a:lnTo>
                    <a:pt x="890" y="1764"/>
                  </a:lnTo>
                  <a:lnTo>
                    <a:pt x="928" y="1766"/>
                  </a:lnTo>
                  <a:lnTo>
                    <a:pt x="968" y="1768"/>
                  </a:lnTo>
                  <a:lnTo>
                    <a:pt x="1024" y="1766"/>
                  </a:lnTo>
                  <a:lnTo>
                    <a:pt x="1080" y="1762"/>
                  </a:lnTo>
                  <a:lnTo>
                    <a:pt x="1134" y="1756"/>
                  </a:lnTo>
                  <a:lnTo>
                    <a:pt x="1190" y="1746"/>
                  </a:lnTo>
                  <a:lnTo>
                    <a:pt x="1246" y="1734"/>
                  </a:lnTo>
                  <a:lnTo>
                    <a:pt x="1300" y="1720"/>
                  </a:lnTo>
                  <a:lnTo>
                    <a:pt x="1354" y="1704"/>
                  </a:lnTo>
                  <a:lnTo>
                    <a:pt x="1408" y="1684"/>
                  </a:lnTo>
                  <a:lnTo>
                    <a:pt x="1462" y="1662"/>
                  </a:lnTo>
                  <a:lnTo>
                    <a:pt x="1516" y="1638"/>
                  </a:lnTo>
                  <a:lnTo>
                    <a:pt x="1570" y="1610"/>
                  </a:lnTo>
                  <a:lnTo>
                    <a:pt x="1624" y="1580"/>
                  </a:lnTo>
                  <a:lnTo>
                    <a:pt x="1678" y="1548"/>
                  </a:lnTo>
                  <a:lnTo>
                    <a:pt x="1730" y="1512"/>
                  </a:lnTo>
                  <a:lnTo>
                    <a:pt x="1784" y="1474"/>
                  </a:lnTo>
                  <a:lnTo>
                    <a:pt x="1836" y="1434"/>
                  </a:lnTo>
                  <a:lnTo>
                    <a:pt x="1888" y="1392"/>
                  </a:lnTo>
                  <a:lnTo>
                    <a:pt x="1936" y="1348"/>
                  </a:lnTo>
                  <a:lnTo>
                    <a:pt x="1984" y="1304"/>
                  </a:lnTo>
                  <a:lnTo>
                    <a:pt x="2030" y="1258"/>
                  </a:lnTo>
                  <a:lnTo>
                    <a:pt x="2074" y="1210"/>
                  </a:lnTo>
                  <a:lnTo>
                    <a:pt x="2116" y="1162"/>
                  </a:lnTo>
                  <a:lnTo>
                    <a:pt x="2156" y="1110"/>
                  </a:lnTo>
                  <a:lnTo>
                    <a:pt x="2194" y="1060"/>
                  </a:lnTo>
                  <a:lnTo>
                    <a:pt x="2230" y="1006"/>
                  </a:lnTo>
                  <a:lnTo>
                    <a:pt x="2264" y="952"/>
                  </a:lnTo>
                  <a:lnTo>
                    <a:pt x="2296" y="896"/>
                  </a:lnTo>
                  <a:lnTo>
                    <a:pt x="2326" y="840"/>
                  </a:lnTo>
                  <a:lnTo>
                    <a:pt x="2354" y="782"/>
                  </a:lnTo>
                  <a:lnTo>
                    <a:pt x="2380" y="722"/>
                  </a:lnTo>
                  <a:lnTo>
                    <a:pt x="2404" y="662"/>
                  </a:lnTo>
                  <a:lnTo>
                    <a:pt x="2428" y="600"/>
                  </a:lnTo>
                  <a:lnTo>
                    <a:pt x="2112" y="572"/>
                  </a:lnTo>
                  <a:lnTo>
                    <a:pt x="2832" y="0"/>
                  </a:lnTo>
                  <a:lnTo>
                    <a:pt x="3204" y="70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6092" name="Freeform 457"/>
          <p:cNvSpPr>
            <a:spLocks noChangeAspect="1" noEditPoints="1"/>
          </p:cNvSpPr>
          <p:nvPr/>
        </p:nvSpPr>
        <p:spPr bwMode="auto">
          <a:xfrm>
            <a:off x="5932488" y="4098925"/>
            <a:ext cx="1050925" cy="539750"/>
          </a:xfrm>
          <a:custGeom>
            <a:avLst/>
            <a:gdLst>
              <a:gd name="T0" fmla="*/ 2147483647 w 2880"/>
              <a:gd name="T1" fmla="*/ 2147483647 h 1480"/>
              <a:gd name="T2" fmla="*/ 2147483647 w 2880"/>
              <a:gd name="T3" fmla="*/ 2147483647 h 1480"/>
              <a:gd name="T4" fmla="*/ 2147483647 w 2880"/>
              <a:gd name="T5" fmla="*/ 2147483647 h 1480"/>
              <a:gd name="T6" fmla="*/ 2147483647 w 2880"/>
              <a:gd name="T7" fmla="*/ 2147483647 h 1480"/>
              <a:gd name="T8" fmla="*/ 2147483647 w 2880"/>
              <a:gd name="T9" fmla="*/ 2147483647 h 1480"/>
              <a:gd name="T10" fmla="*/ 2147483647 w 2880"/>
              <a:gd name="T11" fmla="*/ 2147483647 h 1480"/>
              <a:gd name="T12" fmla="*/ 2147483647 w 2880"/>
              <a:gd name="T13" fmla="*/ 2147483647 h 1480"/>
              <a:gd name="T14" fmla="*/ 2147483647 w 2880"/>
              <a:gd name="T15" fmla="*/ 2147483647 h 1480"/>
              <a:gd name="T16" fmla="*/ 2147483647 w 2880"/>
              <a:gd name="T17" fmla="*/ 2147483647 h 1480"/>
              <a:gd name="T18" fmla="*/ 2147483647 w 2880"/>
              <a:gd name="T19" fmla="*/ 2147483647 h 1480"/>
              <a:gd name="T20" fmla="*/ 2147483647 w 2880"/>
              <a:gd name="T21" fmla="*/ 2147483647 h 1480"/>
              <a:gd name="T22" fmla="*/ 2147483647 w 2880"/>
              <a:gd name="T23" fmla="*/ 2147483647 h 1480"/>
              <a:gd name="T24" fmla="*/ 2147483647 w 2880"/>
              <a:gd name="T25" fmla="*/ 2147483647 h 1480"/>
              <a:gd name="T26" fmla="*/ 2147483647 w 2880"/>
              <a:gd name="T27" fmla="*/ 2147483647 h 1480"/>
              <a:gd name="T28" fmla="*/ 2147483647 w 2880"/>
              <a:gd name="T29" fmla="*/ 2147483647 h 1480"/>
              <a:gd name="T30" fmla="*/ 2147483647 w 2880"/>
              <a:gd name="T31" fmla="*/ 2147483647 h 1480"/>
              <a:gd name="T32" fmla="*/ 2147483647 w 2880"/>
              <a:gd name="T33" fmla="*/ 2147483647 h 1480"/>
              <a:gd name="T34" fmla="*/ 2147483647 w 2880"/>
              <a:gd name="T35" fmla="*/ 2147483647 h 1480"/>
              <a:gd name="T36" fmla="*/ 2147483647 w 2880"/>
              <a:gd name="T37" fmla="*/ 2147483647 h 1480"/>
              <a:gd name="T38" fmla="*/ 2147483647 w 2880"/>
              <a:gd name="T39" fmla="*/ 2147483647 h 1480"/>
              <a:gd name="T40" fmla="*/ 2147483647 w 2880"/>
              <a:gd name="T41" fmla="*/ 2147483647 h 1480"/>
              <a:gd name="T42" fmla="*/ 2147483647 w 2880"/>
              <a:gd name="T43" fmla="*/ 2147483647 h 1480"/>
              <a:gd name="T44" fmla="*/ 2147483647 w 2880"/>
              <a:gd name="T45" fmla="*/ 2147483647 h 1480"/>
              <a:gd name="T46" fmla="*/ 2147483647 w 2880"/>
              <a:gd name="T47" fmla="*/ 2147483647 h 1480"/>
              <a:gd name="T48" fmla="*/ 2147483647 w 2880"/>
              <a:gd name="T49" fmla="*/ 2147483647 h 1480"/>
              <a:gd name="T50" fmla="*/ 2147483647 w 2880"/>
              <a:gd name="T51" fmla="*/ 2147483647 h 1480"/>
              <a:gd name="T52" fmla="*/ 2147483647 w 2880"/>
              <a:gd name="T53" fmla="*/ 2147483647 h 1480"/>
              <a:gd name="T54" fmla="*/ 2147483647 w 2880"/>
              <a:gd name="T55" fmla="*/ 2147483647 h 1480"/>
              <a:gd name="T56" fmla="*/ 2147483647 w 2880"/>
              <a:gd name="T57" fmla="*/ 2147483647 h 1480"/>
              <a:gd name="T58" fmla="*/ 2147483647 w 2880"/>
              <a:gd name="T59" fmla="*/ 2147483647 h 1480"/>
              <a:gd name="T60" fmla="*/ 2147483647 w 2880"/>
              <a:gd name="T61" fmla="*/ 2147483647 h 1480"/>
              <a:gd name="T62" fmla="*/ 2147483647 w 2880"/>
              <a:gd name="T63" fmla="*/ 2147483647 h 1480"/>
              <a:gd name="T64" fmla="*/ 2147483647 w 2880"/>
              <a:gd name="T65" fmla="*/ 2147483647 h 1480"/>
              <a:gd name="T66" fmla="*/ 2147483647 w 2880"/>
              <a:gd name="T67" fmla="*/ 2147483647 h 1480"/>
              <a:gd name="T68" fmla="*/ 2147483647 w 2880"/>
              <a:gd name="T69" fmla="*/ 2147483647 h 1480"/>
              <a:gd name="T70" fmla="*/ 2147483647 w 2880"/>
              <a:gd name="T71" fmla="*/ 2147483647 h 1480"/>
              <a:gd name="T72" fmla="*/ 2147483647 w 2880"/>
              <a:gd name="T73" fmla="*/ 2147483647 h 1480"/>
              <a:gd name="T74" fmla="*/ 2147483647 w 2880"/>
              <a:gd name="T75" fmla="*/ 2147483647 h 1480"/>
              <a:gd name="T76" fmla="*/ 2147483647 w 2880"/>
              <a:gd name="T77" fmla="*/ 2147483647 h 1480"/>
              <a:gd name="T78" fmla="*/ 2147483647 w 2880"/>
              <a:gd name="T79" fmla="*/ 2147483647 h 1480"/>
              <a:gd name="T80" fmla="*/ 2147483647 w 2880"/>
              <a:gd name="T81" fmla="*/ 2147483647 h 1480"/>
              <a:gd name="T82" fmla="*/ 2147483647 w 2880"/>
              <a:gd name="T83" fmla="*/ 2147483647 h 1480"/>
              <a:gd name="T84" fmla="*/ 2147483647 w 2880"/>
              <a:gd name="T85" fmla="*/ 2147483647 h 1480"/>
              <a:gd name="T86" fmla="*/ 2147483647 w 2880"/>
              <a:gd name="T87" fmla="*/ 2147483647 h 1480"/>
              <a:gd name="T88" fmla="*/ 0 w 2880"/>
              <a:gd name="T89" fmla="*/ 2147483647 h 1480"/>
              <a:gd name="T90" fmla="*/ 2147483647 w 2880"/>
              <a:gd name="T91" fmla="*/ 2147483647 h 1480"/>
              <a:gd name="T92" fmla="*/ 2147483647 w 2880"/>
              <a:gd name="T93" fmla="*/ 2147483647 h 1480"/>
              <a:gd name="T94" fmla="*/ 2147483647 w 2880"/>
              <a:gd name="T95" fmla="*/ 2147483647 h 1480"/>
              <a:gd name="T96" fmla="*/ 2147483647 w 2880"/>
              <a:gd name="T97" fmla="*/ 2147483647 h 1480"/>
              <a:gd name="T98" fmla="*/ 2147483647 w 2880"/>
              <a:gd name="T99" fmla="*/ 2147483647 h 1480"/>
              <a:gd name="T100" fmla="*/ 2147483647 w 2880"/>
              <a:gd name="T101" fmla="*/ 2147483647 h 1480"/>
              <a:gd name="T102" fmla="*/ 2147483647 w 2880"/>
              <a:gd name="T103" fmla="*/ 2147483647 h 1480"/>
              <a:gd name="T104" fmla="*/ 2147483647 w 2880"/>
              <a:gd name="T105" fmla="*/ 2147483647 h 1480"/>
              <a:gd name="T106" fmla="*/ 2147483647 w 2880"/>
              <a:gd name="T107" fmla="*/ 2147483647 h 1480"/>
              <a:gd name="T108" fmla="*/ 2147483647 w 2880"/>
              <a:gd name="T109" fmla="*/ 2147483647 h 1480"/>
              <a:gd name="T110" fmla="*/ 2147483647 w 2880"/>
              <a:gd name="T111" fmla="*/ 2147483647 h 14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880"/>
              <a:gd name="T169" fmla="*/ 0 h 1480"/>
              <a:gd name="T170" fmla="*/ 2880 w 2880"/>
              <a:gd name="T171" fmla="*/ 1480 h 14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880" h="1480">
                <a:moveTo>
                  <a:pt x="2830" y="284"/>
                </a:moveTo>
                <a:lnTo>
                  <a:pt x="2596" y="172"/>
                </a:lnTo>
                <a:lnTo>
                  <a:pt x="2584" y="168"/>
                </a:lnTo>
                <a:lnTo>
                  <a:pt x="2572" y="164"/>
                </a:lnTo>
                <a:lnTo>
                  <a:pt x="2546" y="160"/>
                </a:lnTo>
                <a:lnTo>
                  <a:pt x="2518" y="160"/>
                </a:lnTo>
                <a:lnTo>
                  <a:pt x="2506" y="162"/>
                </a:lnTo>
                <a:lnTo>
                  <a:pt x="2494" y="164"/>
                </a:lnTo>
                <a:lnTo>
                  <a:pt x="1946" y="322"/>
                </a:lnTo>
                <a:lnTo>
                  <a:pt x="1826" y="472"/>
                </a:lnTo>
                <a:lnTo>
                  <a:pt x="1814" y="490"/>
                </a:lnTo>
                <a:lnTo>
                  <a:pt x="1806" y="512"/>
                </a:lnTo>
                <a:lnTo>
                  <a:pt x="1798" y="536"/>
                </a:lnTo>
                <a:lnTo>
                  <a:pt x="1796" y="556"/>
                </a:lnTo>
                <a:lnTo>
                  <a:pt x="1796" y="1024"/>
                </a:lnTo>
                <a:lnTo>
                  <a:pt x="2828" y="694"/>
                </a:lnTo>
                <a:lnTo>
                  <a:pt x="2838" y="690"/>
                </a:lnTo>
                <a:lnTo>
                  <a:pt x="2848" y="684"/>
                </a:lnTo>
                <a:lnTo>
                  <a:pt x="2858" y="676"/>
                </a:lnTo>
                <a:lnTo>
                  <a:pt x="2864" y="668"/>
                </a:lnTo>
                <a:lnTo>
                  <a:pt x="2872" y="658"/>
                </a:lnTo>
                <a:lnTo>
                  <a:pt x="2876" y="646"/>
                </a:lnTo>
                <a:lnTo>
                  <a:pt x="2878" y="636"/>
                </a:lnTo>
                <a:lnTo>
                  <a:pt x="2880" y="624"/>
                </a:lnTo>
                <a:lnTo>
                  <a:pt x="2880" y="360"/>
                </a:lnTo>
                <a:lnTo>
                  <a:pt x="2878" y="350"/>
                </a:lnTo>
                <a:lnTo>
                  <a:pt x="2876" y="338"/>
                </a:lnTo>
                <a:lnTo>
                  <a:pt x="2872" y="326"/>
                </a:lnTo>
                <a:lnTo>
                  <a:pt x="2866" y="316"/>
                </a:lnTo>
                <a:lnTo>
                  <a:pt x="2858" y="306"/>
                </a:lnTo>
                <a:lnTo>
                  <a:pt x="2850" y="296"/>
                </a:lnTo>
                <a:lnTo>
                  <a:pt x="2840" y="288"/>
                </a:lnTo>
                <a:lnTo>
                  <a:pt x="2830" y="284"/>
                </a:lnTo>
                <a:close/>
                <a:moveTo>
                  <a:pt x="2532" y="684"/>
                </a:moveTo>
                <a:lnTo>
                  <a:pt x="2532" y="684"/>
                </a:lnTo>
                <a:lnTo>
                  <a:pt x="2532" y="692"/>
                </a:lnTo>
                <a:lnTo>
                  <a:pt x="2530" y="702"/>
                </a:lnTo>
                <a:lnTo>
                  <a:pt x="2526" y="710"/>
                </a:lnTo>
                <a:lnTo>
                  <a:pt x="2522" y="718"/>
                </a:lnTo>
                <a:lnTo>
                  <a:pt x="2516" y="724"/>
                </a:lnTo>
                <a:lnTo>
                  <a:pt x="2510" y="730"/>
                </a:lnTo>
                <a:lnTo>
                  <a:pt x="2504" y="736"/>
                </a:lnTo>
                <a:lnTo>
                  <a:pt x="2496" y="738"/>
                </a:lnTo>
                <a:lnTo>
                  <a:pt x="2420" y="762"/>
                </a:lnTo>
                <a:lnTo>
                  <a:pt x="2412" y="764"/>
                </a:lnTo>
                <a:lnTo>
                  <a:pt x="2404" y="764"/>
                </a:lnTo>
                <a:lnTo>
                  <a:pt x="2398" y="762"/>
                </a:lnTo>
                <a:lnTo>
                  <a:pt x="2392" y="758"/>
                </a:lnTo>
                <a:lnTo>
                  <a:pt x="2388" y="754"/>
                </a:lnTo>
                <a:lnTo>
                  <a:pt x="2384" y="746"/>
                </a:lnTo>
                <a:lnTo>
                  <a:pt x="2382" y="740"/>
                </a:lnTo>
                <a:lnTo>
                  <a:pt x="2382" y="732"/>
                </a:lnTo>
                <a:lnTo>
                  <a:pt x="2382" y="672"/>
                </a:lnTo>
                <a:lnTo>
                  <a:pt x="2382" y="664"/>
                </a:lnTo>
                <a:lnTo>
                  <a:pt x="2384" y="654"/>
                </a:lnTo>
                <a:lnTo>
                  <a:pt x="2388" y="646"/>
                </a:lnTo>
                <a:lnTo>
                  <a:pt x="2392" y="638"/>
                </a:lnTo>
                <a:lnTo>
                  <a:pt x="2398" y="630"/>
                </a:lnTo>
                <a:lnTo>
                  <a:pt x="2404" y="626"/>
                </a:lnTo>
                <a:lnTo>
                  <a:pt x="2412" y="620"/>
                </a:lnTo>
                <a:lnTo>
                  <a:pt x="2420" y="618"/>
                </a:lnTo>
                <a:lnTo>
                  <a:pt x="2496" y="594"/>
                </a:lnTo>
                <a:lnTo>
                  <a:pt x="2504" y="592"/>
                </a:lnTo>
                <a:lnTo>
                  <a:pt x="2510" y="592"/>
                </a:lnTo>
                <a:lnTo>
                  <a:pt x="2516" y="594"/>
                </a:lnTo>
                <a:lnTo>
                  <a:pt x="2522" y="598"/>
                </a:lnTo>
                <a:lnTo>
                  <a:pt x="2526" y="602"/>
                </a:lnTo>
                <a:lnTo>
                  <a:pt x="2530" y="610"/>
                </a:lnTo>
                <a:lnTo>
                  <a:pt x="2532" y="616"/>
                </a:lnTo>
                <a:lnTo>
                  <a:pt x="2532" y="624"/>
                </a:lnTo>
                <a:lnTo>
                  <a:pt x="2532" y="684"/>
                </a:lnTo>
                <a:close/>
                <a:moveTo>
                  <a:pt x="2760" y="612"/>
                </a:moveTo>
                <a:lnTo>
                  <a:pt x="2760" y="612"/>
                </a:lnTo>
                <a:lnTo>
                  <a:pt x="2760" y="620"/>
                </a:lnTo>
                <a:lnTo>
                  <a:pt x="2758" y="630"/>
                </a:lnTo>
                <a:lnTo>
                  <a:pt x="2754" y="638"/>
                </a:lnTo>
                <a:lnTo>
                  <a:pt x="2750" y="646"/>
                </a:lnTo>
                <a:lnTo>
                  <a:pt x="2744" y="652"/>
                </a:lnTo>
                <a:lnTo>
                  <a:pt x="2738" y="658"/>
                </a:lnTo>
                <a:lnTo>
                  <a:pt x="2732" y="664"/>
                </a:lnTo>
                <a:lnTo>
                  <a:pt x="2724" y="666"/>
                </a:lnTo>
                <a:lnTo>
                  <a:pt x="2650" y="690"/>
                </a:lnTo>
                <a:lnTo>
                  <a:pt x="2642" y="692"/>
                </a:lnTo>
                <a:lnTo>
                  <a:pt x="2634" y="690"/>
                </a:lnTo>
                <a:lnTo>
                  <a:pt x="2628" y="688"/>
                </a:lnTo>
                <a:lnTo>
                  <a:pt x="2624" y="686"/>
                </a:lnTo>
                <a:lnTo>
                  <a:pt x="2618" y="680"/>
                </a:lnTo>
                <a:lnTo>
                  <a:pt x="2616" y="674"/>
                </a:lnTo>
                <a:lnTo>
                  <a:pt x="2614" y="666"/>
                </a:lnTo>
                <a:lnTo>
                  <a:pt x="2612" y="658"/>
                </a:lnTo>
                <a:lnTo>
                  <a:pt x="2612" y="600"/>
                </a:lnTo>
                <a:lnTo>
                  <a:pt x="2614" y="592"/>
                </a:lnTo>
                <a:lnTo>
                  <a:pt x="2616" y="582"/>
                </a:lnTo>
                <a:lnTo>
                  <a:pt x="2618" y="574"/>
                </a:lnTo>
                <a:lnTo>
                  <a:pt x="2624" y="566"/>
                </a:lnTo>
                <a:lnTo>
                  <a:pt x="2628" y="560"/>
                </a:lnTo>
                <a:lnTo>
                  <a:pt x="2634" y="554"/>
                </a:lnTo>
                <a:lnTo>
                  <a:pt x="2642" y="548"/>
                </a:lnTo>
                <a:lnTo>
                  <a:pt x="2650" y="546"/>
                </a:lnTo>
                <a:lnTo>
                  <a:pt x="2724" y="522"/>
                </a:lnTo>
                <a:lnTo>
                  <a:pt x="2732" y="522"/>
                </a:lnTo>
                <a:lnTo>
                  <a:pt x="2738" y="522"/>
                </a:lnTo>
                <a:lnTo>
                  <a:pt x="2744" y="524"/>
                </a:lnTo>
                <a:lnTo>
                  <a:pt x="2750" y="528"/>
                </a:lnTo>
                <a:lnTo>
                  <a:pt x="2754" y="532"/>
                </a:lnTo>
                <a:lnTo>
                  <a:pt x="2758" y="538"/>
                </a:lnTo>
                <a:lnTo>
                  <a:pt x="2760" y="546"/>
                </a:lnTo>
                <a:lnTo>
                  <a:pt x="2760" y="554"/>
                </a:lnTo>
                <a:lnTo>
                  <a:pt x="2760" y="612"/>
                </a:lnTo>
                <a:close/>
                <a:moveTo>
                  <a:pt x="1756" y="1038"/>
                </a:moveTo>
                <a:lnTo>
                  <a:pt x="1756" y="556"/>
                </a:lnTo>
                <a:lnTo>
                  <a:pt x="1756" y="544"/>
                </a:lnTo>
                <a:lnTo>
                  <a:pt x="1758" y="528"/>
                </a:lnTo>
                <a:lnTo>
                  <a:pt x="1766" y="498"/>
                </a:lnTo>
                <a:lnTo>
                  <a:pt x="1778" y="470"/>
                </a:lnTo>
                <a:lnTo>
                  <a:pt x="1786" y="458"/>
                </a:lnTo>
                <a:lnTo>
                  <a:pt x="1794" y="446"/>
                </a:lnTo>
                <a:lnTo>
                  <a:pt x="1918" y="294"/>
                </a:lnTo>
                <a:lnTo>
                  <a:pt x="1918" y="244"/>
                </a:lnTo>
                <a:lnTo>
                  <a:pt x="1918" y="232"/>
                </a:lnTo>
                <a:lnTo>
                  <a:pt x="1914" y="220"/>
                </a:lnTo>
                <a:lnTo>
                  <a:pt x="1910" y="208"/>
                </a:lnTo>
                <a:lnTo>
                  <a:pt x="1904" y="198"/>
                </a:lnTo>
                <a:lnTo>
                  <a:pt x="1896" y="188"/>
                </a:lnTo>
                <a:lnTo>
                  <a:pt x="1888" y="178"/>
                </a:lnTo>
                <a:lnTo>
                  <a:pt x="1880" y="170"/>
                </a:lnTo>
                <a:lnTo>
                  <a:pt x="1870" y="164"/>
                </a:lnTo>
                <a:lnTo>
                  <a:pt x="1584" y="20"/>
                </a:lnTo>
                <a:lnTo>
                  <a:pt x="1562" y="12"/>
                </a:lnTo>
                <a:lnTo>
                  <a:pt x="1538" y="6"/>
                </a:lnTo>
                <a:lnTo>
                  <a:pt x="1510" y="0"/>
                </a:lnTo>
                <a:lnTo>
                  <a:pt x="1484" y="0"/>
                </a:lnTo>
                <a:lnTo>
                  <a:pt x="1448" y="2"/>
                </a:lnTo>
                <a:lnTo>
                  <a:pt x="1412" y="4"/>
                </a:lnTo>
                <a:lnTo>
                  <a:pt x="1378" y="8"/>
                </a:lnTo>
                <a:lnTo>
                  <a:pt x="1342" y="14"/>
                </a:lnTo>
                <a:lnTo>
                  <a:pt x="1270" y="30"/>
                </a:lnTo>
                <a:lnTo>
                  <a:pt x="1202" y="48"/>
                </a:lnTo>
                <a:lnTo>
                  <a:pt x="1134" y="70"/>
                </a:lnTo>
                <a:lnTo>
                  <a:pt x="1070" y="94"/>
                </a:lnTo>
                <a:lnTo>
                  <a:pt x="1010" y="122"/>
                </a:lnTo>
                <a:lnTo>
                  <a:pt x="954" y="150"/>
                </a:lnTo>
                <a:lnTo>
                  <a:pt x="944" y="156"/>
                </a:lnTo>
                <a:lnTo>
                  <a:pt x="936" y="162"/>
                </a:lnTo>
                <a:lnTo>
                  <a:pt x="928" y="170"/>
                </a:lnTo>
                <a:lnTo>
                  <a:pt x="922" y="178"/>
                </a:lnTo>
                <a:lnTo>
                  <a:pt x="918" y="188"/>
                </a:lnTo>
                <a:lnTo>
                  <a:pt x="914" y="198"/>
                </a:lnTo>
                <a:lnTo>
                  <a:pt x="910" y="218"/>
                </a:lnTo>
                <a:lnTo>
                  <a:pt x="1222" y="390"/>
                </a:lnTo>
                <a:lnTo>
                  <a:pt x="1234" y="398"/>
                </a:lnTo>
                <a:lnTo>
                  <a:pt x="1246" y="406"/>
                </a:lnTo>
                <a:lnTo>
                  <a:pt x="1256" y="418"/>
                </a:lnTo>
                <a:lnTo>
                  <a:pt x="1264" y="430"/>
                </a:lnTo>
                <a:lnTo>
                  <a:pt x="1272" y="442"/>
                </a:lnTo>
                <a:lnTo>
                  <a:pt x="1276" y="454"/>
                </a:lnTo>
                <a:lnTo>
                  <a:pt x="1280" y="468"/>
                </a:lnTo>
                <a:lnTo>
                  <a:pt x="1282" y="480"/>
                </a:lnTo>
                <a:lnTo>
                  <a:pt x="1282" y="488"/>
                </a:lnTo>
                <a:lnTo>
                  <a:pt x="1284" y="498"/>
                </a:lnTo>
                <a:lnTo>
                  <a:pt x="1288" y="506"/>
                </a:lnTo>
                <a:lnTo>
                  <a:pt x="1292" y="512"/>
                </a:lnTo>
                <a:lnTo>
                  <a:pt x="1304" y="526"/>
                </a:lnTo>
                <a:lnTo>
                  <a:pt x="1318" y="536"/>
                </a:lnTo>
                <a:lnTo>
                  <a:pt x="1382" y="578"/>
                </a:lnTo>
                <a:lnTo>
                  <a:pt x="1394" y="586"/>
                </a:lnTo>
                <a:lnTo>
                  <a:pt x="1404" y="596"/>
                </a:lnTo>
                <a:lnTo>
                  <a:pt x="1414" y="608"/>
                </a:lnTo>
                <a:lnTo>
                  <a:pt x="1422" y="622"/>
                </a:lnTo>
                <a:lnTo>
                  <a:pt x="1428" y="636"/>
                </a:lnTo>
                <a:lnTo>
                  <a:pt x="1434" y="650"/>
                </a:lnTo>
                <a:lnTo>
                  <a:pt x="1436" y="664"/>
                </a:lnTo>
                <a:lnTo>
                  <a:pt x="1438" y="678"/>
                </a:lnTo>
                <a:lnTo>
                  <a:pt x="1438" y="1140"/>
                </a:lnTo>
                <a:lnTo>
                  <a:pt x="1476" y="1136"/>
                </a:lnTo>
                <a:lnTo>
                  <a:pt x="1520" y="1130"/>
                </a:lnTo>
                <a:lnTo>
                  <a:pt x="1568" y="1120"/>
                </a:lnTo>
                <a:lnTo>
                  <a:pt x="1616" y="1108"/>
                </a:lnTo>
                <a:lnTo>
                  <a:pt x="1662" y="1092"/>
                </a:lnTo>
                <a:lnTo>
                  <a:pt x="1702" y="1076"/>
                </a:lnTo>
                <a:lnTo>
                  <a:pt x="1718" y="1066"/>
                </a:lnTo>
                <a:lnTo>
                  <a:pt x="1734" y="1058"/>
                </a:lnTo>
                <a:lnTo>
                  <a:pt x="1746" y="1048"/>
                </a:lnTo>
                <a:lnTo>
                  <a:pt x="1756" y="1038"/>
                </a:lnTo>
                <a:close/>
                <a:moveTo>
                  <a:pt x="1684" y="504"/>
                </a:moveTo>
                <a:lnTo>
                  <a:pt x="1684" y="504"/>
                </a:lnTo>
                <a:lnTo>
                  <a:pt x="1682" y="514"/>
                </a:lnTo>
                <a:lnTo>
                  <a:pt x="1680" y="524"/>
                </a:lnTo>
                <a:lnTo>
                  <a:pt x="1676" y="532"/>
                </a:lnTo>
                <a:lnTo>
                  <a:pt x="1670" y="540"/>
                </a:lnTo>
                <a:lnTo>
                  <a:pt x="1664" y="548"/>
                </a:lnTo>
                <a:lnTo>
                  <a:pt x="1658" y="554"/>
                </a:lnTo>
                <a:lnTo>
                  <a:pt x="1650" y="558"/>
                </a:lnTo>
                <a:lnTo>
                  <a:pt x="1642" y="562"/>
                </a:lnTo>
                <a:lnTo>
                  <a:pt x="1548" y="590"/>
                </a:lnTo>
                <a:lnTo>
                  <a:pt x="1540" y="592"/>
                </a:lnTo>
                <a:lnTo>
                  <a:pt x="1532" y="590"/>
                </a:lnTo>
                <a:lnTo>
                  <a:pt x="1524" y="588"/>
                </a:lnTo>
                <a:lnTo>
                  <a:pt x="1518" y="584"/>
                </a:lnTo>
                <a:lnTo>
                  <a:pt x="1512" y="580"/>
                </a:lnTo>
                <a:lnTo>
                  <a:pt x="1508" y="572"/>
                </a:lnTo>
                <a:lnTo>
                  <a:pt x="1506" y="564"/>
                </a:lnTo>
                <a:lnTo>
                  <a:pt x="1506" y="556"/>
                </a:lnTo>
                <a:lnTo>
                  <a:pt x="1506" y="406"/>
                </a:lnTo>
                <a:lnTo>
                  <a:pt x="1506" y="396"/>
                </a:lnTo>
                <a:lnTo>
                  <a:pt x="1508" y="388"/>
                </a:lnTo>
                <a:lnTo>
                  <a:pt x="1512" y="378"/>
                </a:lnTo>
                <a:lnTo>
                  <a:pt x="1518" y="370"/>
                </a:lnTo>
                <a:lnTo>
                  <a:pt x="1524" y="362"/>
                </a:lnTo>
                <a:lnTo>
                  <a:pt x="1532" y="356"/>
                </a:lnTo>
                <a:lnTo>
                  <a:pt x="1540" y="352"/>
                </a:lnTo>
                <a:lnTo>
                  <a:pt x="1548" y="348"/>
                </a:lnTo>
                <a:lnTo>
                  <a:pt x="1642" y="322"/>
                </a:lnTo>
                <a:lnTo>
                  <a:pt x="1650" y="320"/>
                </a:lnTo>
                <a:lnTo>
                  <a:pt x="1658" y="320"/>
                </a:lnTo>
                <a:lnTo>
                  <a:pt x="1664" y="322"/>
                </a:lnTo>
                <a:lnTo>
                  <a:pt x="1670" y="326"/>
                </a:lnTo>
                <a:lnTo>
                  <a:pt x="1676" y="332"/>
                </a:lnTo>
                <a:lnTo>
                  <a:pt x="1680" y="338"/>
                </a:lnTo>
                <a:lnTo>
                  <a:pt x="1682" y="346"/>
                </a:lnTo>
                <a:lnTo>
                  <a:pt x="1684" y="356"/>
                </a:lnTo>
                <a:lnTo>
                  <a:pt x="1684" y="504"/>
                </a:lnTo>
                <a:close/>
                <a:moveTo>
                  <a:pt x="816" y="832"/>
                </a:moveTo>
                <a:lnTo>
                  <a:pt x="816" y="1338"/>
                </a:lnTo>
                <a:lnTo>
                  <a:pt x="382" y="1476"/>
                </a:lnTo>
                <a:lnTo>
                  <a:pt x="370" y="1480"/>
                </a:lnTo>
                <a:lnTo>
                  <a:pt x="358" y="1480"/>
                </a:lnTo>
                <a:lnTo>
                  <a:pt x="346" y="1480"/>
                </a:lnTo>
                <a:lnTo>
                  <a:pt x="332" y="1480"/>
                </a:lnTo>
                <a:lnTo>
                  <a:pt x="320" y="1476"/>
                </a:lnTo>
                <a:lnTo>
                  <a:pt x="308" y="1472"/>
                </a:lnTo>
                <a:lnTo>
                  <a:pt x="296" y="1468"/>
                </a:lnTo>
                <a:lnTo>
                  <a:pt x="286" y="1462"/>
                </a:lnTo>
                <a:lnTo>
                  <a:pt x="44" y="1282"/>
                </a:lnTo>
                <a:lnTo>
                  <a:pt x="36" y="1274"/>
                </a:lnTo>
                <a:lnTo>
                  <a:pt x="26" y="1266"/>
                </a:lnTo>
                <a:lnTo>
                  <a:pt x="20" y="1256"/>
                </a:lnTo>
                <a:lnTo>
                  <a:pt x="12" y="1244"/>
                </a:lnTo>
                <a:lnTo>
                  <a:pt x="8" y="1232"/>
                </a:lnTo>
                <a:lnTo>
                  <a:pt x="4" y="1220"/>
                </a:lnTo>
                <a:lnTo>
                  <a:pt x="0" y="1208"/>
                </a:lnTo>
                <a:lnTo>
                  <a:pt x="0" y="1196"/>
                </a:lnTo>
                <a:lnTo>
                  <a:pt x="0" y="742"/>
                </a:lnTo>
                <a:lnTo>
                  <a:pt x="2" y="732"/>
                </a:lnTo>
                <a:lnTo>
                  <a:pt x="4" y="720"/>
                </a:lnTo>
                <a:lnTo>
                  <a:pt x="10" y="710"/>
                </a:lnTo>
                <a:lnTo>
                  <a:pt x="16" y="700"/>
                </a:lnTo>
                <a:lnTo>
                  <a:pt x="24" y="690"/>
                </a:lnTo>
                <a:lnTo>
                  <a:pt x="32" y="684"/>
                </a:lnTo>
                <a:lnTo>
                  <a:pt x="42" y="678"/>
                </a:lnTo>
                <a:lnTo>
                  <a:pt x="52" y="674"/>
                </a:lnTo>
                <a:lnTo>
                  <a:pt x="420" y="570"/>
                </a:lnTo>
                <a:lnTo>
                  <a:pt x="780" y="770"/>
                </a:lnTo>
                <a:lnTo>
                  <a:pt x="794" y="782"/>
                </a:lnTo>
                <a:lnTo>
                  <a:pt x="806" y="796"/>
                </a:lnTo>
                <a:lnTo>
                  <a:pt x="810" y="804"/>
                </a:lnTo>
                <a:lnTo>
                  <a:pt x="814" y="814"/>
                </a:lnTo>
                <a:lnTo>
                  <a:pt x="816" y="822"/>
                </a:lnTo>
                <a:lnTo>
                  <a:pt x="816" y="832"/>
                </a:lnTo>
                <a:close/>
                <a:moveTo>
                  <a:pt x="1396" y="678"/>
                </a:moveTo>
                <a:lnTo>
                  <a:pt x="1396" y="1152"/>
                </a:lnTo>
                <a:lnTo>
                  <a:pt x="858" y="1324"/>
                </a:lnTo>
                <a:lnTo>
                  <a:pt x="858" y="824"/>
                </a:lnTo>
                <a:lnTo>
                  <a:pt x="856" y="812"/>
                </a:lnTo>
                <a:lnTo>
                  <a:pt x="854" y="800"/>
                </a:lnTo>
                <a:lnTo>
                  <a:pt x="848" y="786"/>
                </a:lnTo>
                <a:lnTo>
                  <a:pt x="840" y="774"/>
                </a:lnTo>
                <a:lnTo>
                  <a:pt x="832" y="762"/>
                </a:lnTo>
                <a:lnTo>
                  <a:pt x="822" y="752"/>
                </a:lnTo>
                <a:lnTo>
                  <a:pt x="812" y="742"/>
                </a:lnTo>
                <a:lnTo>
                  <a:pt x="800" y="734"/>
                </a:lnTo>
                <a:lnTo>
                  <a:pt x="476" y="554"/>
                </a:lnTo>
                <a:lnTo>
                  <a:pt x="856" y="448"/>
                </a:lnTo>
                <a:lnTo>
                  <a:pt x="866" y="444"/>
                </a:lnTo>
                <a:lnTo>
                  <a:pt x="876" y="438"/>
                </a:lnTo>
                <a:lnTo>
                  <a:pt x="886" y="432"/>
                </a:lnTo>
                <a:lnTo>
                  <a:pt x="894" y="422"/>
                </a:lnTo>
                <a:lnTo>
                  <a:pt x="900" y="412"/>
                </a:lnTo>
                <a:lnTo>
                  <a:pt x="904" y="402"/>
                </a:lnTo>
                <a:lnTo>
                  <a:pt x="908" y="390"/>
                </a:lnTo>
                <a:lnTo>
                  <a:pt x="908" y="380"/>
                </a:lnTo>
                <a:lnTo>
                  <a:pt x="908" y="264"/>
                </a:lnTo>
                <a:lnTo>
                  <a:pt x="1204" y="426"/>
                </a:lnTo>
                <a:lnTo>
                  <a:pt x="1210" y="430"/>
                </a:lnTo>
                <a:lnTo>
                  <a:pt x="1218" y="436"/>
                </a:lnTo>
                <a:lnTo>
                  <a:pt x="1230" y="450"/>
                </a:lnTo>
                <a:lnTo>
                  <a:pt x="1238" y="466"/>
                </a:lnTo>
                <a:lnTo>
                  <a:pt x="1240" y="480"/>
                </a:lnTo>
                <a:lnTo>
                  <a:pt x="1242" y="492"/>
                </a:lnTo>
                <a:lnTo>
                  <a:pt x="1246" y="506"/>
                </a:lnTo>
                <a:lnTo>
                  <a:pt x="1250" y="518"/>
                </a:lnTo>
                <a:lnTo>
                  <a:pt x="1258" y="532"/>
                </a:lnTo>
                <a:lnTo>
                  <a:pt x="1266" y="544"/>
                </a:lnTo>
                <a:lnTo>
                  <a:pt x="1274" y="554"/>
                </a:lnTo>
                <a:lnTo>
                  <a:pt x="1284" y="564"/>
                </a:lnTo>
                <a:lnTo>
                  <a:pt x="1296" y="572"/>
                </a:lnTo>
                <a:lnTo>
                  <a:pt x="1360" y="612"/>
                </a:lnTo>
                <a:lnTo>
                  <a:pt x="1368" y="618"/>
                </a:lnTo>
                <a:lnTo>
                  <a:pt x="1374" y="624"/>
                </a:lnTo>
                <a:lnTo>
                  <a:pt x="1386" y="640"/>
                </a:lnTo>
                <a:lnTo>
                  <a:pt x="1394" y="660"/>
                </a:lnTo>
                <a:lnTo>
                  <a:pt x="1396" y="670"/>
                </a:lnTo>
                <a:lnTo>
                  <a:pt x="1396" y="67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93" name="TextBox 19"/>
          <p:cNvSpPr txBox="1">
            <a:spLocks noChangeArrowheads="1"/>
          </p:cNvSpPr>
          <p:nvPr/>
        </p:nvSpPr>
        <p:spPr bwMode="auto">
          <a:xfrm>
            <a:off x="5399088" y="4638675"/>
            <a:ext cx="22320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Сотрудники </a:t>
            </a:r>
            <a:r>
              <a:rPr lang="en-US" sz="1000"/>
              <a:t>Xerox </a:t>
            </a:r>
            <a:r>
              <a:rPr lang="ru-RU" sz="1000"/>
              <a:t>консультируют вашу сегодняшнюю типографию по использованию специальных материалов </a:t>
            </a:r>
            <a:r>
              <a:rPr lang="en-US" sz="1000"/>
              <a:t>Xerox </a:t>
            </a:r>
            <a:r>
              <a:rPr lang="ru-RU" sz="1000"/>
              <a:t>или передают ваш заказ в одну из типографий, которая уже выполняет похожие задачи на специальных материалах </a:t>
            </a:r>
            <a:r>
              <a:rPr lang="en-US" sz="1000"/>
              <a:t>Xerox</a:t>
            </a:r>
            <a:endParaRPr lang="ru-RU" sz="1000"/>
          </a:p>
        </p:txBody>
      </p:sp>
      <p:sp>
        <p:nvSpPr>
          <p:cNvPr id="46094" name="Freeform 43"/>
          <p:cNvSpPr>
            <a:spLocks noChangeAspect="1" noEditPoints="1"/>
          </p:cNvSpPr>
          <p:nvPr/>
        </p:nvSpPr>
        <p:spPr bwMode="auto">
          <a:xfrm>
            <a:off x="3814763" y="4251325"/>
            <a:ext cx="242887" cy="252413"/>
          </a:xfrm>
          <a:custGeom>
            <a:avLst/>
            <a:gdLst>
              <a:gd name="T0" fmla="*/ 2147483647 w 2776"/>
              <a:gd name="T1" fmla="*/ 2147483647 h 2880"/>
              <a:gd name="T2" fmla="*/ 2147483647 w 2776"/>
              <a:gd name="T3" fmla="*/ 2147483647 h 2880"/>
              <a:gd name="T4" fmla="*/ 2147483647 w 2776"/>
              <a:gd name="T5" fmla="*/ 2147483647 h 2880"/>
              <a:gd name="T6" fmla="*/ 2147483647 w 2776"/>
              <a:gd name="T7" fmla="*/ 2147483647 h 2880"/>
              <a:gd name="T8" fmla="*/ 2147483647 w 2776"/>
              <a:gd name="T9" fmla="*/ 2147483647 h 2880"/>
              <a:gd name="T10" fmla="*/ 2147483647 w 2776"/>
              <a:gd name="T11" fmla="*/ 2147483647 h 2880"/>
              <a:gd name="T12" fmla="*/ 0 w 2776"/>
              <a:gd name="T13" fmla="*/ 2147483647 h 2880"/>
              <a:gd name="T14" fmla="*/ 2147483647 w 2776"/>
              <a:gd name="T15" fmla="*/ 2147483647 h 2880"/>
              <a:gd name="T16" fmla="*/ 2147483647 w 2776"/>
              <a:gd name="T17" fmla="*/ 2147483647 h 2880"/>
              <a:gd name="T18" fmla="*/ 2147483647 w 2776"/>
              <a:gd name="T19" fmla="*/ 2147483647 h 2880"/>
              <a:gd name="T20" fmla="*/ 2147483647 w 2776"/>
              <a:gd name="T21" fmla="*/ 2147483647 h 2880"/>
              <a:gd name="T22" fmla="*/ 2147483647 w 2776"/>
              <a:gd name="T23" fmla="*/ 2147483647 h 2880"/>
              <a:gd name="T24" fmla="*/ 2147483647 w 2776"/>
              <a:gd name="T25" fmla="*/ 2147483647 h 2880"/>
              <a:gd name="T26" fmla="*/ 2147483647 w 2776"/>
              <a:gd name="T27" fmla="*/ 2147483647 h 2880"/>
              <a:gd name="T28" fmla="*/ 2147483647 w 2776"/>
              <a:gd name="T29" fmla="*/ 2147483647 h 2880"/>
              <a:gd name="T30" fmla="*/ 2147483647 w 2776"/>
              <a:gd name="T31" fmla="*/ 2147483647 h 2880"/>
              <a:gd name="T32" fmla="*/ 2147483647 w 2776"/>
              <a:gd name="T33" fmla="*/ 2147483647 h 2880"/>
              <a:gd name="T34" fmla="*/ 2147483647 w 2776"/>
              <a:gd name="T35" fmla="*/ 2147483647 h 2880"/>
              <a:gd name="T36" fmla="*/ 2147483647 w 2776"/>
              <a:gd name="T37" fmla="*/ 2147483647 h 2880"/>
              <a:gd name="T38" fmla="*/ 2147483647 w 2776"/>
              <a:gd name="T39" fmla="*/ 2147483647 h 2880"/>
              <a:gd name="T40" fmla="*/ 2147483647 w 2776"/>
              <a:gd name="T41" fmla="*/ 2147483647 h 2880"/>
              <a:gd name="T42" fmla="*/ 2147483647 w 2776"/>
              <a:gd name="T43" fmla="*/ 2147483647 h 2880"/>
              <a:gd name="T44" fmla="*/ 2147483647 w 2776"/>
              <a:gd name="T45" fmla="*/ 2147483647 h 2880"/>
              <a:gd name="T46" fmla="*/ 2147483647 w 2776"/>
              <a:gd name="T47" fmla="*/ 2147483647 h 2880"/>
              <a:gd name="T48" fmla="*/ 2147483647 w 2776"/>
              <a:gd name="T49" fmla="*/ 2147483647 h 2880"/>
              <a:gd name="T50" fmla="*/ 2147483647 w 2776"/>
              <a:gd name="T51" fmla="*/ 2147483647 h 2880"/>
              <a:gd name="T52" fmla="*/ 2147483647 w 2776"/>
              <a:gd name="T53" fmla="*/ 2147483647 h 2880"/>
              <a:gd name="T54" fmla="*/ 2147483647 w 2776"/>
              <a:gd name="T55" fmla="*/ 2147483647 h 2880"/>
              <a:gd name="T56" fmla="*/ 2147483647 w 2776"/>
              <a:gd name="T57" fmla="*/ 2147483647 h 2880"/>
              <a:gd name="T58" fmla="*/ 2147483647 w 2776"/>
              <a:gd name="T59" fmla="*/ 2147483647 h 2880"/>
              <a:gd name="T60" fmla="*/ 2147483647 w 2776"/>
              <a:gd name="T61" fmla="*/ 2147483647 h 2880"/>
              <a:gd name="T62" fmla="*/ 2147483647 w 2776"/>
              <a:gd name="T63" fmla="*/ 2147483647 h 2880"/>
              <a:gd name="T64" fmla="*/ 2147483647 w 2776"/>
              <a:gd name="T65" fmla="*/ 2147483647 h 2880"/>
              <a:gd name="T66" fmla="*/ 2147483647 w 2776"/>
              <a:gd name="T67" fmla="*/ 2147483647 h 2880"/>
              <a:gd name="T68" fmla="*/ 2147483647 w 2776"/>
              <a:gd name="T69" fmla="*/ 2147483647 h 2880"/>
              <a:gd name="T70" fmla="*/ 2147483647 w 2776"/>
              <a:gd name="T71" fmla="*/ 2147483647 h 2880"/>
              <a:gd name="T72" fmla="*/ 2147483647 w 2776"/>
              <a:gd name="T73" fmla="*/ 2147483647 h 2880"/>
              <a:gd name="T74" fmla="*/ 2147483647 w 2776"/>
              <a:gd name="T75" fmla="*/ 2147483647 h 2880"/>
              <a:gd name="T76" fmla="*/ 2147483647 w 2776"/>
              <a:gd name="T77" fmla="*/ 2147483647 h 2880"/>
              <a:gd name="T78" fmla="*/ 2147483647 w 2776"/>
              <a:gd name="T79" fmla="*/ 2147483647 h 2880"/>
              <a:gd name="T80" fmla="*/ 2147483647 w 2776"/>
              <a:gd name="T81" fmla="*/ 2147483647 h 2880"/>
              <a:gd name="T82" fmla="*/ 2147483647 w 2776"/>
              <a:gd name="T83" fmla="*/ 2147483647 h 2880"/>
              <a:gd name="T84" fmla="*/ 2147483647 w 2776"/>
              <a:gd name="T85" fmla="*/ 2147483647 h 2880"/>
              <a:gd name="T86" fmla="*/ 2147483647 w 2776"/>
              <a:gd name="T87" fmla="*/ 2147483647 h 2880"/>
              <a:gd name="T88" fmla="*/ 2147483647 w 2776"/>
              <a:gd name="T89" fmla="*/ 2147483647 h 2880"/>
              <a:gd name="T90" fmla="*/ 2147483647 w 2776"/>
              <a:gd name="T91" fmla="*/ 2147483647 h 2880"/>
              <a:gd name="T92" fmla="*/ 2147483647 w 2776"/>
              <a:gd name="T93" fmla="*/ 2147483647 h 2880"/>
              <a:gd name="T94" fmla="*/ 2147483647 w 2776"/>
              <a:gd name="T95" fmla="*/ 2147483647 h 2880"/>
              <a:gd name="T96" fmla="*/ 2147483647 w 2776"/>
              <a:gd name="T97" fmla="*/ 2147483647 h 2880"/>
              <a:gd name="T98" fmla="*/ 2147483647 w 2776"/>
              <a:gd name="T99" fmla="*/ 2147483647 h 2880"/>
              <a:gd name="T100" fmla="*/ 2147483647 w 2776"/>
              <a:gd name="T101" fmla="*/ 2147483647 h 2880"/>
              <a:gd name="T102" fmla="*/ 2147483647 w 2776"/>
              <a:gd name="T103" fmla="*/ 2147483647 h 2880"/>
              <a:gd name="T104" fmla="*/ 2147483647 w 2776"/>
              <a:gd name="T105" fmla="*/ 2147483647 h 2880"/>
              <a:gd name="T106" fmla="*/ 2147483647 w 2776"/>
              <a:gd name="T107" fmla="*/ 2147483647 h 2880"/>
              <a:gd name="T108" fmla="*/ 2147483647 w 2776"/>
              <a:gd name="T109" fmla="*/ 2147483647 h 2880"/>
              <a:gd name="T110" fmla="*/ 2147483647 w 2776"/>
              <a:gd name="T111" fmla="*/ 2147483647 h 2880"/>
              <a:gd name="T112" fmla="*/ 2147483647 w 2776"/>
              <a:gd name="T113" fmla="*/ 2147483647 h 2880"/>
              <a:gd name="T114" fmla="*/ 2147483647 w 2776"/>
              <a:gd name="T115" fmla="*/ 2147483647 h 2880"/>
              <a:gd name="T116" fmla="*/ 2147483647 w 2776"/>
              <a:gd name="T117" fmla="*/ 2147483647 h 2880"/>
              <a:gd name="T118" fmla="*/ 2147483647 w 2776"/>
              <a:gd name="T119" fmla="*/ 2147483647 h 2880"/>
              <a:gd name="T120" fmla="*/ 2147483647 w 2776"/>
              <a:gd name="T121" fmla="*/ 2147483647 h 2880"/>
              <a:gd name="T122" fmla="*/ 2147483647 w 2776"/>
              <a:gd name="T123" fmla="*/ 2147483647 h 2880"/>
              <a:gd name="T124" fmla="*/ 2147483647 w 2776"/>
              <a:gd name="T125" fmla="*/ 2147483647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76"/>
              <a:gd name="T190" fmla="*/ 0 h 2880"/>
              <a:gd name="T191" fmla="*/ 2776 w 2776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76" h="2880">
                <a:moveTo>
                  <a:pt x="1078" y="2322"/>
                </a:moveTo>
                <a:lnTo>
                  <a:pt x="990" y="2502"/>
                </a:lnTo>
                <a:lnTo>
                  <a:pt x="978" y="2520"/>
                </a:lnTo>
                <a:lnTo>
                  <a:pt x="964" y="2536"/>
                </a:lnTo>
                <a:lnTo>
                  <a:pt x="948" y="2548"/>
                </a:lnTo>
                <a:lnTo>
                  <a:pt x="930" y="2558"/>
                </a:lnTo>
                <a:lnTo>
                  <a:pt x="910" y="2566"/>
                </a:lnTo>
                <a:lnTo>
                  <a:pt x="890" y="2570"/>
                </a:lnTo>
                <a:lnTo>
                  <a:pt x="868" y="2572"/>
                </a:lnTo>
                <a:lnTo>
                  <a:pt x="848" y="2570"/>
                </a:lnTo>
                <a:lnTo>
                  <a:pt x="810" y="2562"/>
                </a:lnTo>
                <a:lnTo>
                  <a:pt x="792" y="2558"/>
                </a:lnTo>
                <a:lnTo>
                  <a:pt x="774" y="2548"/>
                </a:lnTo>
                <a:lnTo>
                  <a:pt x="758" y="2538"/>
                </a:lnTo>
                <a:lnTo>
                  <a:pt x="746" y="2524"/>
                </a:lnTo>
                <a:lnTo>
                  <a:pt x="736" y="2508"/>
                </a:lnTo>
                <a:lnTo>
                  <a:pt x="730" y="2490"/>
                </a:lnTo>
                <a:lnTo>
                  <a:pt x="728" y="2472"/>
                </a:lnTo>
                <a:lnTo>
                  <a:pt x="730" y="2454"/>
                </a:lnTo>
                <a:lnTo>
                  <a:pt x="778" y="2212"/>
                </a:lnTo>
                <a:lnTo>
                  <a:pt x="776" y="2212"/>
                </a:lnTo>
                <a:lnTo>
                  <a:pt x="780" y="2192"/>
                </a:lnTo>
                <a:lnTo>
                  <a:pt x="780" y="2172"/>
                </a:lnTo>
                <a:lnTo>
                  <a:pt x="778" y="2152"/>
                </a:lnTo>
                <a:lnTo>
                  <a:pt x="774" y="2134"/>
                </a:lnTo>
                <a:lnTo>
                  <a:pt x="766" y="2116"/>
                </a:lnTo>
                <a:lnTo>
                  <a:pt x="756" y="2100"/>
                </a:lnTo>
                <a:lnTo>
                  <a:pt x="744" y="2086"/>
                </a:lnTo>
                <a:lnTo>
                  <a:pt x="730" y="2074"/>
                </a:lnTo>
                <a:lnTo>
                  <a:pt x="678" y="2040"/>
                </a:lnTo>
                <a:lnTo>
                  <a:pt x="660" y="2030"/>
                </a:lnTo>
                <a:lnTo>
                  <a:pt x="642" y="2024"/>
                </a:lnTo>
                <a:lnTo>
                  <a:pt x="624" y="2020"/>
                </a:lnTo>
                <a:lnTo>
                  <a:pt x="604" y="2020"/>
                </a:lnTo>
                <a:lnTo>
                  <a:pt x="584" y="2024"/>
                </a:lnTo>
                <a:lnTo>
                  <a:pt x="564" y="2028"/>
                </a:lnTo>
                <a:lnTo>
                  <a:pt x="544" y="2036"/>
                </a:lnTo>
                <a:lnTo>
                  <a:pt x="526" y="2046"/>
                </a:lnTo>
                <a:lnTo>
                  <a:pt x="524" y="2044"/>
                </a:lnTo>
                <a:lnTo>
                  <a:pt x="304" y="2170"/>
                </a:lnTo>
                <a:lnTo>
                  <a:pt x="286" y="2178"/>
                </a:lnTo>
                <a:lnTo>
                  <a:pt x="266" y="2182"/>
                </a:lnTo>
                <a:lnTo>
                  <a:pt x="248" y="2184"/>
                </a:lnTo>
                <a:lnTo>
                  <a:pt x="228" y="2180"/>
                </a:lnTo>
                <a:lnTo>
                  <a:pt x="212" y="2174"/>
                </a:lnTo>
                <a:lnTo>
                  <a:pt x="194" y="2164"/>
                </a:lnTo>
                <a:lnTo>
                  <a:pt x="180" y="2152"/>
                </a:lnTo>
                <a:lnTo>
                  <a:pt x="168" y="2136"/>
                </a:lnTo>
                <a:lnTo>
                  <a:pt x="148" y="2106"/>
                </a:lnTo>
                <a:lnTo>
                  <a:pt x="140" y="2088"/>
                </a:lnTo>
                <a:lnTo>
                  <a:pt x="134" y="2068"/>
                </a:lnTo>
                <a:lnTo>
                  <a:pt x="130" y="2048"/>
                </a:lnTo>
                <a:lnTo>
                  <a:pt x="132" y="2028"/>
                </a:lnTo>
                <a:lnTo>
                  <a:pt x="134" y="2008"/>
                </a:lnTo>
                <a:lnTo>
                  <a:pt x="142" y="1990"/>
                </a:lnTo>
                <a:lnTo>
                  <a:pt x="152" y="1972"/>
                </a:lnTo>
                <a:lnTo>
                  <a:pt x="166" y="1956"/>
                </a:lnTo>
                <a:lnTo>
                  <a:pt x="352" y="1776"/>
                </a:lnTo>
                <a:lnTo>
                  <a:pt x="352" y="1774"/>
                </a:lnTo>
                <a:lnTo>
                  <a:pt x="366" y="1758"/>
                </a:lnTo>
                <a:lnTo>
                  <a:pt x="380" y="1740"/>
                </a:lnTo>
                <a:lnTo>
                  <a:pt x="392" y="1722"/>
                </a:lnTo>
                <a:lnTo>
                  <a:pt x="400" y="1704"/>
                </a:lnTo>
                <a:lnTo>
                  <a:pt x="406" y="1684"/>
                </a:lnTo>
                <a:lnTo>
                  <a:pt x="410" y="1664"/>
                </a:lnTo>
                <a:lnTo>
                  <a:pt x="412" y="1644"/>
                </a:lnTo>
                <a:lnTo>
                  <a:pt x="410" y="1622"/>
                </a:lnTo>
                <a:lnTo>
                  <a:pt x="398" y="1558"/>
                </a:lnTo>
                <a:lnTo>
                  <a:pt x="392" y="1538"/>
                </a:lnTo>
                <a:lnTo>
                  <a:pt x="384" y="1520"/>
                </a:lnTo>
                <a:lnTo>
                  <a:pt x="374" y="1506"/>
                </a:lnTo>
                <a:lnTo>
                  <a:pt x="362" y="1492"/>
                </a:lnTo>
                <a:lnTo>
                  <a:pt x="348" y="1482"/>
                </a:lnTo>
                <a:lnTo>
                  <a:pt x="330" y="1472"/>
                </a:lnTo>
                <a:lnTo>
                  <a:pt x="314" y="1466"/>
                </a:lnTo>
                <a:lnTo>
                  <a:pt x="294" y="1462"/>
                </a:lnTo>
                <a:lnTo>
                  <a:pt x="294" y="1460"/>
                </a:lnTo>
                <a:lnTo>
                  <a:pt x="70" y="1424"/>
                </a:lnTo>
                <a:lnTo>
                  <a:pt x="52" y="1420"/>
                </a:lnTo>
                <a:lnTo>
                  <a:pt x="36" y="1410"/>
                </a:lnTo>
                <a:lnTo>
                  <a:pt x="24" y="1398"/>
                </a:lnTo>
                <a:lnTo>
                  <a:pt x="14" y="1384"/>
                </a:lnTo>
                <a:lnTo>
                  <a:pt x="6" y="1366"/>
                </a:lnTo>
                <a:lnTo>
                  <a:pt x="2" y="1346"/>
                </a:lnTo>
                <a:lnTo>
                  <a:pt x="0" y="1326"/>
                </a:lnTo>
                <a:lnTo>
                  <a:pt x="2" y="1304"/>
                </a:lnTo>
                <a:lnTo>
                  <a:pt x="10" y="1264"/>
                </a:lnTo>
                <a:lnTo>
                  <a:pt x="14" y="1242"/>
                </a:lnTo>
                <a:lnTo>
                  <a:pt x="24" y="1222"/>
                </a:lnTo>
                <a:lnTo>
                  <a:pt x="34" y="1202"/>
                </a:lnTo>
                <a:lnTo>
                  <a:pt x="48" y="1186"/>
                </a:lnTo>
                <a:lnTo>
                  <a:pt x="64" y="1170"/>
                </a:lnTo>
                <a:lnTo>
                  <a:pt x="80" y="1158"/>
                </a:lnTo>
                <a:lnTo>
                  <a:pt x="98" y="1150"/>
                </a:lnTo>
                <a:lnTo>
                  <a:pt x="118" y="1144"/>
                </a:lnTo>
                <a:lnTo>
                  <a:pt x="354" y="1110"/>
                </a:lnTo>
                <a:lnTo>
                  <a:pt x="356" y="1108"/>
                </a:lnTo>
                <a:lnTo>
                  <a:pt x="376" y="1104"/>
                </a:lnTo>
                <a:lnTo>
                  <a:pt x="396" y="1098"/>
                </a:lnTo>
                <a:lnTo>
                  <a:pt x="414" y="1090"/>
                </a:lnTo>
                <a:lnTo>
                  <a:pt x="432" y="1078"/>
                </a:lnTo>
                <a:lnTo>
                  <a:pt x="450" y="1066"/>
                </a:lnTo>
                <a:lnTo>
                  <a:pt x="464" y="1050"/>
                </a:lnTo>
                <a:lnTo>
                  <a:pt x="478" y="1032"/>
                </a:lnTo>
                <a:lnTo>
                  <a:pt x="490" y="1014"/>
                </a:lnTo>
                <a:lnTo>
                  <a:pt x="524" y="948"/>
                </a:lnTo>
                <a:lnTo>
                  <a:pt x="534" y="928"/>
                </a:lnTo>
                <a:lnTo>
                  <a:pt x="540" y="906"/>
                </a:lnTo>
                <a:lnTo>
                  <a:pt x="542" y="886"/>
                </a:lnTo>
                <a:lnTo>
                  <a:pt x="542" y="868"/>
                </a:lnTo>
                <a:lnTo>
                  <a:pt x="540" y="848"/>
                </a:lnTo>
                <a:lnTo>
                  <a:pt x="536" y="830"/>
                </a:lnTo>
                <a:lnTo>
                  <a:pt x="528" y="812"/>
                </a:lnTo>
                <a:lnTo>
                  <a:pt x="518" y="796"/>
                </a:lnTo>
                <a:lnTo>
                  <a:pt x="518" y="794"/>
                </a:lnTo>
                <a:lnTo>
                  <a:pt x="396" y="614"/>
                </a:lnTo>
                <a:lnTo>
                  <a:pt x="388" y="598"/>
                </a:lnTo>
                <a:lnTo>
                  <a:pt x="382" y="580"/>
                </a:lnTo>
                <a:lnTo>
                  <a:pt x="382" y="562"/>
                </a:lnTo>
                <a:lnTo>
                  <a:pt x="386" y="542"/>
                </a:lnTo>
                <a:lnTo>
                  <a:pt x="392" y="522"/>
                </a:lnTo>
                <a:lnTo>
                  <a:pt x="400" y="502"/>
                </a:lnTo>
                <a:lnTo>
                  <a:pt x="414" y="482"/>
                </a:lnTo>
                <a:lnTo>
                  <a:pt x="428" y="464"/>
                </a:lnTo>
                <a:lnTo>
                  <a:pt x="458" y="434"/>
                </a:lnTo>
                <a:lnTo>
                  <a:pt x="476" y="418"/>
                </a:lnTo>
                <a:lnTo>
                  <a:pt x="496" y="406"/>
                </a:lnTo>
                <a:lnTo>
                  <a:pt x="516" y="396"/>
                </a:lnTo>
                <a:lnTo>
                  <a:pt x="536" y="390"/>
                </a:lnTo>
                <a:lnTo>
                  <a:pt x="554" y="386"/>
                </a:lnTo>
                <a:lnTo>
                  <a:pt x="574" y="388"/>
                </a:lnTo>
                <a:lnTo>
                  <a:pt x="592" y="392"/>
                </a:lnTo>
                <a:lnTo>
                  <a:pt x="606" y="400"/>
                </a:lnTo>
                <a:lnTo>
                  <a:pt x="784" y="526"/>
                </a:lnTo>
                <a:lnTo>
                  <a:pt x="800" y="536"/>
                </a:lnTo>
                <a:lnTo>
                  <a:pt x="818" y="544"/>
                </a:lnTo>
                <a:lnTo>
                  <a:pt x="836" y="548"/>
                </a:lnTo>
                <a:lnTo>
                  <a:pt x="854" y="550"/>
                </a:lnTo>
                <a:lnTo>
                  <a:pt x="874" y="550"/>
                </a:lnTo>
                <a:lnTo>
                  <a:pt x="894" y="548"/>
                </a:lnTo>
                <a:lnTo>
                  <a:pt x="914" y="540"/>
                </a:lnTo>
                <a:lnTo>
                  <a:pt x="934" y="532"/>
                </a:lnTo>
                <a:lnTo>
                  <a:pt x="998" y="498"/>
                </a:lnTo>
                <a:lnTo>
                  <a:pt x="1018" y="486"/>
                </a:lnTo>
                <a:lnTo>
                  <a:pt x="1036" y="472"/>
                </a:lnTo>
                <a:lnTo>
                  <a:pt x="1050" y="456"/>
                </a:lnTo>
                <a:lnTo>
                  <a:pt x="1062" y="438"/>
                </a:lnTo>
                <a:lnTo>
                  <a:pt x="1074" y="420"/>
                </a:lnTo>
                <a:lnTo>
                  <a:pt x="1082" y="400"/>
                </a:lnTo>
                <a:lnTo>
                  <a:pt x="1088" y="380"/>
                </a:lnTo>
                <a:lnTo>
                  <a:pt x="1092" y="360"/>
                </a:lnTo>
                <a:lnTo>
                  <a:pt x="1094" y="360"/>
                </a:lnTo>
                <a:lnTo>
                  <a:pt x="1130" y="118"/>
                </a:lnTo>
                <a:lnTo>
                  <a:pt x="1134" y="98"/>
                </a:lnTo>
                <a:lnTo>
                  <a:pt x="1142" y="80"/>
                </a:lnTo>
                <a:lnTo>
                  <a:pt x="1154" y="64"/>
                </a:lnTo>
                <a:lnTo>
                  <a:pt x="1170" y="48"/>
                </a:lnTo>
                <a:lnTo>
                  <a:pt x="1186" y="34"/>
                </a:lnTo>
                <a:lnTo>
                  <a:pt x="1206" y="22"/>
                </a:lnTo>
                <a:lnTo>
                  <a:pt x="1226" y="14"/>
                </a:lnTo>
                <a:lnTo>
                  <a:pt x="1248" y="8"/>
                </a:lnTo>
                <a:lnTo>
                  <a:pt x="1286" y="2"/>
                </a:lnTo>
                <a:lnTo>
                  <a:pt x="1308" y="0"/>
                </a:lnTo>
                <a:lnTo>
                  <a:pt x="1328" y="2"/>
                </a:lnTo>
                <a:lnTo>
                  <a:pt x="1348" y="6"/>
                </a:lnTo>
                <a:lnTo>
                  <a:pt x="1364" y="14"/>
                </a:lnTo>
                <a:lnTo>
                  <a:pt x="1380" y="24"/>
                </a:lnTo>
                <a:lnTo>
                  <a:pt x="1392" y="36"/>
                </a:lnTo>
                <a:lnTo>
                  <a:pt x="1400" y="52"/>
                </a:lnTo>
                <a:lnTo>
                  <a:pt x="1406" y="70"/>
                </a:lnTo>
                <a:lnTo>
                  <a:pt x="1440" y="298"/>
                </a:lnTo>
                <a:lnTo>
                  <a:pt x="1442" y="298"/>
                </a:lnTo>
                <a:lnTo>
                  <a:pt x="1446" y="318"/>
                </a:lnTo>
                <a:lnTo>
                  <a:pt x="1452" y="336"/>
                </a:lnTo>
                <a:lnTo>
                  <a:pt x="1460" y="352"/>
                </a:lnTo>
                <a:lnTo>
                  <a:pt x="1470" y="366"/>
                </a:lnTo>
                <a:lnTo>
                  <a:pt x="1484" y="380"/>
                </a:lnTo>
                <a:lnTo>
                  <a:pt x="1498" y="390"/>
                </a:lnTo>
                <a:lnTo>
                  <a:pt x="1516" y="398"/>
                </a:lnTo>
                <a:lnTo>
                  <a:pt x="1534" y="402"/>
                </a:lnTo>
                <a:lnTo>
                  <a:pt x="1600" y="414"/>
                </a:lnTo>
                <a:lnTo>
                  <a:pt x="1620" y="418"/>
                </a:lnTo>
                <a:lnTo>
                  <a:pt x="1640" y="416"/>
                </a:lnTo>
                <a:lnTo>
                  <a:pt x="1660" y="412"/>
                </a:lnTo>
                <a:lnTo>
                  <a:pt x="1678" y="406"/>
                </a:lnTo>
                <a:lnTo>
                  <a:pt x="1698" y="396"/>
                </a:lnTo>
                <a:lnTo>
                  <a:pt x="1716" y="386"/>
                </a:lnTo>
                <a:lnTo>
                  <a:pt x="1732" y="372"/>
                </a:lnTo>
                <a:lnTo>
                  <a:pt x="1748" y="356"/>
                </a:lnTo>
                <a:lnTo>
                  <a:pt x="1750" y="356"/>
                </a:lnTo>
                <a:lnTo>
                  <a:pt x="1928" y="168"/>
                </a:lnTo>
                <a:lnTo>
                  <a:pt x="1944" y="154"/>
                </a:lnTo>
                <a:lnTo>
                  <a:pt x="1960" y="144"/>
                </a:lnTo>
                <a:lnTo>
                  <a:pt x="1980" y="136"/>
                </a:lnTo>
                <a:lnTo>
                  <a:pt x="2000" y="134"/>
                </a:lnTo>
                <a:lnTo>
                  <a:pt x="2020" y="132"/>
                </a:lnTo>
                <a:lnTo>
                  <a:pt x="2038" y="136"/>
                </a:lnTo>
                <a:lnTo>
                  <a:pt x="2058" y="142"/>
                </a:lnTo>
                <a:lnTo>
                  <a:pt x="2076" y="152"/>
                </a:lnTo>
                <a:lnTo>
                  <a:pt x="2106" y="170"/>
                </a:lnTo>
                <a:lnTo>
                  <a:pt x="2120" y="184"/>
                </a:lnTo>
                <a:lnTo>
                  <a:pt x="2134" y="198"/>
                </a:lnTo>
                <a:lnTo>
                  <a:pt x="2142" y="214"/>
                </a:lnTo>
                <a:lnTo>
                  <a:pt x="2150" y="232"/>
                </a:lnTo>
                <a:lnTo>
                  <a:pt x="2152" y="252"/>
                </a:lnTo>
                <a:lnTo>
                  <a:pt x="2152" y="272"/>
                </a:lnTo>
                <a:lnTo>
                  <a:pt x="2148" y="290"/>
                </a:lnTo>
                <a:lnTo>
                  <a:pt x="2140" y="308"/>
                </a:lnTo>
                <a:lnTo>
                  <a:pt x="2016" y="532"/>
                </a:lnTo>
                <a:lnTo>
                  <a:pt x="2016" y="534"/>
                </a:lnTo>
                <a:lnTo>
                  <a:pt x="2006" y="552"/>
                </a:lnTo>
                <a:lnTo>
                  <a:pt x="1998" y="572"/>
                </a:lnTo>
                <a:lnTo>
                  <a:pt x="1994" y="592"/>
                </a:lnTo>
                <a:lnTo>
                  <a:pt x="1992" y="612"/>
                </a:lnTo>
                <a:lnTo>
                  <a:pt x="1992" y="632"/>
                </a:lnTo>
                <a:lnTo>
                  <a:pt x="1994" y="652"/>
                </a:lnTo>
                <a:lnTo>
                  <a:pt x="2000" y="670"/>
                </a:lnTo>
                <a:lnTo>
                  <a:pt x="2010" y="688"/>
                </a:lnTo>
                <a:lnTo>
                  <a:pt x="2044" y="740"/>
                </a:lnTo>
                <a:lnTo>
                  <a:pt x="2056" y="756"/>
                </a:lnTo>
                <a:lnTo>
                  <a:pt x="2070" y="768"/>
                </a:lnTo>
                <a:lnTo>
                  <a:pt x="2084" y="778"/>
                </a:lnTo>
                <a:lnTo>
                  <a:pt x="2102" y="786"/>
                </a:lnTo>
                <a:lnTo>
                  <a:pt x="2120" y="790"/>
                </a:lnTo>
                <a:lnTo>
                  <a:pt x="2138" y="792"/>
                </a:lnTo>
                <a:lnTo>
                  <a:pt x="2158" y="790"/>
                </a:lnTo>
                <a:lnTo>
                  <a:pt x="2180" y="788"/>
                </a:lnTo>
                <a:lnTo>
                  <a:pt x="2180" y="790"/>
                </a:lnTo>
                <a:lnTo>
                  <a:pt x="2418" y="742"/>
                </a:lnTo>
                <a:lnTo>
                  <a:pt x="2436" y="740"/>
                </a:lnTo>
                <a:lnTo>
                  <a:pt x="2454" y="742"/>
                </a:lnTo>
                <a:lnTo>
                  <a:pt x="2472" y="748"/>
                </a:lnTo>
                <a:lnTo>
                  <a:pt x="2486" y="758"/>
                </a:lnTo>
                <a:lnTo>
                  <a:pt x="2500" y="770"/>
                </a:lnTo>
                <a:lnTo>
                  <a:pt x="2512" y="786"/>
                </a:lnTo>
                <a:lnTo>
                  <a:pt x="2520" y="804"/>
                </a:lnTo>
                <a:lnTo>
                  <a:pt x="2524" y="824"/>
                </a:lnTo>
                <a:lnTo>
                  <a:pt x="2532" y="862"/>
                </a:lnTo>
                <a:lnTo>
                  <a:pt x="2534" y="882"/>
                </a:lnTo>
                <a:lnTo>
                  <a:pt x="2532" y="904"/>
                </a:lnTo>
                <a:lnTo>
                  <a:pt x="2528" y="924"/>
                </a:lnTo>
                <a:lnTo>
                  <a:pt x="2520" y="944"/>
                </a:lnTo>
                <a:lnTo>
                  <a:pt x="2510" y="964"/>
                </a:lnTo>
                <a:lnTo>
                  <a:pt x="2498" y="980"/>
                </a:lnTo>
                <a:lnTo>
                  <a:pt x="2482" y="994"/>
                </a:lnTo>
                <a:lnTo>
                  <a:pt x="2466" y="1006"/>
                </a:lnTo>
                <a:lnTo>
                  <a:pt x="2240" y="1120"/>
                </a:lnTo>
                <a:lnTo>
                  <a:pt x="2226" y="1128"/>
                </a:lnTo>
                <a:lnTo>
                  <a:pt x="2214" y="1138"/>
                </a:lnTo>
                <a:lnTo>
                  <a:pt x="2194" y="1118"/>
                </a:lnTo>
                <a:lnTo>
                  <a:pt x="2172" y="1098"/>
                </a:lnTo>
                <a:lnTo>
                  <a:pt x="2148" y="1084"/>
                </a:lnTo>
                <a:lnTo>
                  <a:pt x="2122" y="1070"/>
                </a:lnTo>
                <a:lnTo>
                  <a:pt x="2094" y="1060"/>
                </a:lnTo>
                <a:lnTo>
                  <a:pt x="2066" y="1052"/>
                </a:lnTo>
                <a:lnTo>
                  <a:pt x="2036" y="1046"/>
                </a:lnTo>
                <a:lnTo>
                  <a:pt x="2004" y="1044"/>
                </a:lnTo>
                <a:lnTo>
                  <a:pt x="1978" y="1046"/>
                </a:lnTo>
                <a:lnTo>
                  <a:pt x="1954" y="1050"/>
                </a:lnTo>
                <a:lnTo>
                  <a:pt x="1928" y="1054"/>
                </a:lnTo>
                <a:lnTo>
                  <a:pt x="1904" y="1058"/>
                </a:lnTo>
                <a:lnTo>
                  <a:pt x="1880" y="1066"/>
                </a:lnTo>
                <a:lnTo>
                  <a:pt x="1858" y="1074"/>
                </a:lnTo>
                <a:lnTo>
                  <a:pt x="1836" y="1084"/>
                </a:lnTo>
                <a:lnTo>
                  <a:pt x="1816" y="1096"/>
                </a:lnTo>
                <a:lnTo>
                  <a:pt x="1796" y="1110"/>
                </a:lnTo>
                <a:lnTo>
                  <a:pt x="1778" y="1124"/>
                </a:lnTo>
                <a:lnTo>
                  <a:pt x="1762" y="1140"/>
                </a:lnTo>
                <a:lnTo>
                  <a:pt x="1746" y="1158"/>
                </a:lnTo>
                <a:lnTo>
                  <a:pt x="1730" y="1176"/>
                </a:lnTo>
                <a:lnTo>
                  <a:pt x="1718" y="1194"/>
                </a:lnTo>
                <a:lnTo>
                  <a:pt x="1706" y="1214"/>
                </a:lnTo>
                <a:lnTo>
                  <a:pt x="1696" y="1236"/>
                </a:lnTo>
                <a:lnTo>
                  <a:pt x="1688" y="1258"/>
                </a:lnTo>
                <a:lnTo>
                  <a:pt x="1682" y="1280"/>
                </a:lnTo>
                <a:lnTo>
                  <a:pt x="1678" y="1302"/>
                </a:lnTo>
                <a:lnTo>
                  <a:pt x="1674" y="1330"/>
                </a:lnTo>
                <a:lnTo>
                  <a:pt x="1660" y="1322"/>
                </a:lnTo>
                <a:lnTo>
                  <a:pt x="1646" y="1314"/>
                </a:lnTo>
                <a:lnTo>
                  <a:pt x="1618" y="1304"/>
                </a:lnTo>
                <a:lnTo>
                  <a:pt x="1624" y="1264"/>
                </a:lnTo>
                <a:lnTo>
                  <a:pt x="1626" y="1244"/>
                </a:lnTo>
                <a:lnTo>
                  <a:pt x="1628" y="1222"/>
                </a:lnTo>
                <a:lnTo>
                  <a:pt x="1626" y="1186"/>
                </a:lnTo>
                <a:lnTo>
                  <a:pt x="1620" y="1152"/>
                </a:lnTo>
                <a:lnTo>
                  <a:pt x="1612" y="1118"/>
                </a:lnTo>
                <a:lnTo>
                  <a:pt x="1600" y="1088"/>
                </a:lnTo>
                <a:lnTo>
                  <a:pt x="1584" y="1058"/>
                </a:lnTo>
                <a:lnTo>
                  <a:pt x="1566" y="1032"/>
                </a:lnTo>
                <a:lnTo>
                  <a:pt x="1546" y="1008"/>
                </a:lnTo>
                <a:lnTo>
                  <a:pt x="1522" y="986"/>
                </a:lnTo>
                <a:lnTo>
                  <a:pt x="1496" y="968"/>
                </a:lnTo>
                <a:lnTo>
                  <a:pt x="1468" y="952"/>
                </a:lnTo>
                <a:lnTo>
                  <a:pt x="1440" y="938"/>
                </a:lnTo>
                <a:lnTo>
                  <a:pt x="1408" y="928"/>
                </a:lnTo>
                <a:lnTo>
                  <a:pt x="1374" y="922"/>
                </a:lnTo>
                <a:lnTo>
                  <a:pt x="1340" y="920"/>
                </a:lnTo>
                <a:lnTo>
                  <a:pt x="1304" y="920"/>
                </a:lnTo>
                <a:lnTo>
                  <a:pt x="1268" y="924"/>
                </a:lnTo>
                <a:lnTo>
                  <a:pt x="1230" y="934"/>
                </a:lnTo>
                <a:lnTo>
                  <a:pt x="1194" y="944"/>
                </a:lnTo>
                <a:lnTo>
                  <a:pt x="1160" y="960"/>
                </a:lnTo>
                <a:lnTo>
                  <a:pt x="1126" y="978"/>
                </a:lnTo>
                <a:lnTo>
                  <a:pt x="1096" y="998"/>
                </a:lnTo>
                <a:lnTo>
                  <a:pt x="1066" y="1022"/>
                </a:lnTo>
                <a:lnTo>
                  <a:pt x="1038" y="1048"/>
                </a:lnTo>
                <a:lnTo>
                  <a:pt x="1012" y="1076"/>
                </a:lnTo>
                <a:lnTo>
                  <a:pt x="990" y="1104"/>
                </a:lnTo>
                <a:lnTo>
                  <a:pt x="968" y="1136"/>
                </a:lnTo>
                <a:lnTo>
                  <a:pt x="950" y="1170"/>
                </a:lnTo>
                <a:lnTo>
                  <a:pt x="936" y="1204"/>
                </a:lnTo>
                <a:lnTo>
                  <a:pt x="922" y="1238"/>
                </a:lnTo>
                <a:lnTo>
                  <a:pt x="914" y="1274"/>
                </a:lnTo>
                <a:lnTo>
                  <a:pt x="908" y="1312"/>
                </a:lnTo>
                <a:lnTo>
                  <a:pt x="906" y="1348"/>
                </a:lnTo>
                <a:lnTo>
                  <a:pt x="908" y="1382"/>
                </a:lnTo>
                <a:lnTo>
                  <a:pt x="912" y="1412"/>
                </a:lnTo>
                <a:lnTo>
                  <a:pt x="920" y="1442"/>
                </a:lnTo>
                <a:lnTo>
                  <a:pt x="930" y="1472"/>
                </a:lnTo>
                <a:lnTo>
                  <a:pt x="942" y="1498"/>
                </a:lnTo>
                <a:lnTo>
                  <a:pt x="958" y="1522"/>
                </a:lnTo>
                <a:lnTo>
                  <a:pt x="974" y="1546"/>
                </a:lnTo>
                <a:lnTo>
                  <a:pt x="994" y="1566"/>
                </a:lnTo>
                <a:lnTo>
                  <a:pt x="1014" y="1586"/>
                </a:lnTo>
                <a:lnTo>
                  <a:pt x="1038" y="1602"/>
                </a:lnTo>
                <a:lnTo>
                  <a:pt x="1062" y="1618"/>
                </a:lnTo>
                <a:lnTo>
                  <a:pt x="1088" y="1630"/>
                </a:lnTo>
                <a:lnTo>
                  <a:pt x="1116" y="1638"/>
                </a:lnTo>
                <a:lnTo>
                  <a:pt x="1146" y="1646"/>
                </a:lnTo>
                <a:lnTo>
                  <a:pt x="1176" y="1650"/>
                </a:lnTo>
                <a:lnTo>
                  <a:pt x="1208" y="1650"/>
                </a:lnTo>
                <a:lnTo>
                  <a:pt x="1214" y="1680"/>
                </a:lnTo>
                <a:lnTo>
                  <a:pt x="1222" y="1710"/>
                </a:lnTo>
                <a:lnTo>
                  <a:pt x="1234" y="1738"/>
                </a:lnTo>
                <a:lnTo>
                  <a:pt x="1248" y="1764"/>
                </a:lnTo>
                <a:lnTo>
                  <a:pt x="1222" y="1768"/>
                </a:lnTo>
                <a:lnTo>
                  <a:pt x="1198" y="1772"/>
                </a:lnTo>
                <a:lnTo>
                  <a:pt x="1176" y="1780"/>
                </a:lnTo>
                <a:lnTo>
                  <a:pt x="1154" y="1788"/>
                </a:lnTo>
                <a:lnTo>
                  <a:pt x="1134" y="1798"/>
                </a:lnTo>
                <a:lnTo>
                  <a:pt x="1114" y="1808"/>
                </a:lnTo>
                <a:lnTo>
                  <a:pt x="1094" y="1822"/>
                </a:lnTo>
                <a:lnTo>
                  <a:pt x="1076" y="1836"/>
                </a:lnTo>
                <a:lnTo>
                  <a:pt x="1060" y="1852"/>
                </a:lnTo>
                <a:lnTo>
                  <a:pt x="1044" y="1870"/>
                </a:lnTo>
                <a:lnTo>
                  <a:pt x="1028" y="1888"/>
                </a:lnTo>
                <a:lnTo>
                  <a:pt x="1016" y="1908"/>
                </a:lnTo>
                <a:lnTo>
                  <a:pt x="1004" y="1928"/>
                </a:lnTo>
                <a:lnTo>
                  <a:pt x="994" y="1950"/>
                </a:lnTo>
                <a:lnTo>
                  <a:pt x="986" y="1972"/>
                </a:lnTo>
                <a:lnTo>
                  <a:pt x="978" y="1996"/>
                </a:lnTo>
                <a:lnTo>
                  <a:pt x="974" y="2020"/>
                </a:lnTo>
                <a:lnTo>
                  <a:pt x="970" y="2044"/>
                </a:lnTo>
                <a:lnTo>
                  <a:pt x="966" y="2074"/>
                </a:lnTo>
                <a:lnTo>
                  <a:pt x="964" y="2102"/>
                </a:lnTo>
                <a:lnTo>
                  <a:pt x="966" y="2130"/>
                </a:lnTo>
                <a:lnTo>
                  <a:pt x="972" y="2160"/>
                </a:lnTo>
                <a:lnTo>
                  <a:pt x="978" y="2186"/>
                </a:lnTo>
                <a:lnTo>
                  <a:pt x="988" y="2212"/>
                </a:lnTo>
                <a:lnTo>
                  <a:pt x="1002" y="2238"/>
                </a:lnTo>
                <a:lnTo>
                  <a:pt x="1016" y="2262"/>
                </a:lnTo>
                <a:lnTo>
                  <a:pt x="1030" y="2280"/>
                </a:lnTo>
                <a:lnTo>
                  <a:pt x="1046" y="2294"/>
                </a:lnTo>
                <a:lnTo>
                  <a:pt x="1062" y="2308"/>
                </a:lnTo>
                <a:lnTo>
                  <a:pt x="1078" y="2322"/>
                </a:lnTo>
                <a:close/>
                <a:moveTo>
                  <a:pt x="2732" y="1892"/>
                </a:moveTo>
                <a:lnTo>
                  <a:pt x="2590" y="1964"/>
                </a:lnTo>
                <a:lnTo>
                  <a:pt x="2590" y="1966"/>
                </a:lnTo>
                <a:lnTo>
                  <a:pt x="2578" y="1972"/>
                </a:lnTo>
                <a:lnTo>
                  <a:pt x="2568" y="1980"/>
                </a:lnTo>
                <a:lnTo>
                  <a:pt x="2558" y="1990"/>
                </a:lnTo>
                <a:lnTo>
                  <a:pt x="2548" y="2000"/>
                </a:lnTo>
                <a:lnTo>
                  <a:pt x="2540" y="2010"/>
                </a:lnTo>
                <a:lnTo>
                  <a:pt x="2534" y="2022"/>
                </a:lnTo>
                <a:lnTo>
                  <a:pt x="2528" y="2034"/>
                </a:lnTo>
                <a:lnTo>
                  <a:pt x="2526" y="2048"/>
                </a:lnTo>
                <a:lnTo>
                  <a:pt x="2518" y="2092"/>
                </a:lnTo>
                <a:lnTo>
                  <a:pt x="2516" y="2106"/>
                </a:lnTo>
                <a:lnTo>
                  <a:pt x="2518" y="2118"/>
                </a:lnTo>
                <a:lnTo>
                  <a:pt x="2520" y="2130"/>
                </a:lnTo>
                <a:lnTo>
                  <a:pt x="2524" y="2140"/>
                </a:lnTo>
                <a:lnTo>
                  <a:pt x="2530" y="2150"/>
                </a:lnTo>
                <a:lnTo>
                  <a:pt x="2536" y="2160"/>
                </a:lnTo>
                <a:lnTo>
                  <a:pt x="2544" y="2168"/>
                </a:lnTo>
                <a:lnTo>
                  <a:pt x="2554" y="2174"/>
                </a:lnTo>
                <a:lnTo>
                  <a:pt x="2554" y="2176"/>
                </a:lnTo>
                <a:lnTo>
                  <a:pt x="2672" y="2248"/>
                </a:lnTo>
                <a:lnTo>
                  <a:pt x="2680" y="2256"/>
                </a:lnTo>
                <a:lnTo>
                  <a:pt x="2686" y="2264"/>
                </a:lnTo>
                <a:lnTo>
                  <a:pt x="2690" y="2274"/>
                </a:lnTo>
                <a:lnTo>
                  <a:pt x="2694" y="2286"/>
                </a:lnTo>
                <a:lnTo>
                  <a:pt x="2694" y="2300"/>
                </a:lnTo>
                <a:lnTo>
                  <a:pt x="2692" y="2312"/>
                </a:lnTo>
                <a:lnTo>
                  <a:pt x="2688" y="2326"/>
                </a:lnTo>
                <a:lnTo>
                  <a:pt x="2682" y="2338"/>
                </a:lnTo>
                <a:lnTo>
                  <a:pt x="2670" y="2362"/>
                </a:lnTo>
                <a:lnTo>
                  <a:pt x="2662" y="2376"/>
                </a:lnTo>
                <a:lnTo>
                  <a:pt x="2654" y="2386"/>
                </a:lnTo>
                <a:lnTo>
                  <a:pt x="2642" y="2396"/>
                </a:lnTo>
                <a:lnTo>
                  <a:pt x="2632" y="2404"/>
                </a:lnTo>
                <a:lnTo>
                  <a:pt x="2620" y="2410"/>
                </a:lnTo>
                <a:lnTo>
                  <a:pt x="2608" y="2414"/>
                </a:lnTo>
                <a:lnTo>
                  <a:pt x="2596" y="2416"/>
                </a:lnTo>
                <a:lnTo>
                  <a:pt x="2584" y="2414"/>
                </a:lnTo>
                <a:lnTo>
                  <a:pt x="2446" y="2384"/>
                </a:lnTo>
                <a:lnTo>
                  <a:pt x="2444" y="2384"/>
                </a:lnTo>
                <a:lnTo>
                  <a:pt x="2432" y="2382"/>
                </a:lnTo>
                <a:lnTo>
                  <a:pt x="2420" y="2382"/>
                </a:lnTo>
                <a:lnTo>
                  <a:pt x="2408" y="2384"/>
                </a:lnTo>
                <a:lnTo>
                  <a:pt x="2396" y="2386"/>
                </a:lnTo>
                <a:lnTo>
                  <a:pt x="2384" y="2390"/>
                </a:lnTo>
                <a:lnTo>
                  <a:pt x="2372" y="2396"/>
                </a:lnTo>
                <a:lnTo>
                  <a:pt x="2360" y="2404"/>
                </a:lnTo>
                <a:lnTo>
                  <a:pt x="2350" y="2414"/>
                </a:lnTo>
                <a:lnTo>
                  <a:pt x="2316" y="2448"/>
                </a:lnTo>
                <a:lnTo>
                  <a:pt x="2306" y="2458"/>
                </a:lnTo>
                <a:lnTo>
                  <a:pt x="2298" y="2470"/>
                </a:lnTo>
                <a:lnTo>
                  <a:pt x="2292" y="2482"/>
                </a:lnTo>
                <a:lnTo>
                  <a:pt x="2288" y="2494"/>
                </a:lnTo>
                <a:lnTo>
                  <a:pt x="2286" y="2506"/>
                </a:lnTo>
                <a:lnTo>
                  <a:pt x="2284" y="2520"/>
                </a:lnTo>
                <a:lnTo>
                  <a:pt x="2284" y="2532"/>
                </a:lnTo>
                <a:lnTo>
                  <a:pt x="2286" y="2544"/>
                </a:lnTo>
                <a:lnTo>
                  <a:pt x="2286" y="2546"/>
                </a:lnTo>
                <a:lnTo>
                  <a:pt x="2316" y="2686"/>
                </a:lnTo>
                <a:lnTo>
                  <a:pt x="2316" y="2698"/>
                </a:lnTo>
                <a:lnTo>
                  <a:pt x="2316" y="2710"/>
                </a:lnTo>
                <a:lnTo>
                  <a:pt x="2312" y="2722"/>
                </a:lnTo>
                <a:lnTo>
                  <a:pt x="2306" y="2734"/>
                </a:lnTo>
                <a:lnTo>
                  <a:pt x="2298" y="2746"/>
                </a:lnTo>
                <a:lnTo>
                  <a:pt x="2288" y="2756"/>
                </a:lnTo>
                <a:lnTo>
                  <a:pt x="2278" y="2766"/>
                </a:lnTo>
                <a:lnTo>
                  <a:pt x="2264" y="2774"/>
                </a:lnTo>
                <a:lnTo>
                  <a:pt x="2242" y="2786"/>
                </a:lnTo>
                <a:lnTo>
                  <a:pt x="2228" y="2792"/>
                </a:lnTo>
                <a:lnTo>
                  <a:pt x="2216" y="2796"/>
                </a:lnTo>
                <a:lnTo>
                  <a:pt x="2202" y="2798"/>
                </a:lnTo>
                <a:lnTo>
                  <a:pt x="2190" y="2796"/>
                </a:lnTo>
                <a:lnTo>
                  <a:pt x="2178" y="2794"/>
                </a:lnTo>
                <a:lnTo>
                  <a:pt x="2168" y="2790"/>
                </a:lnTo>
                <a:lnTo>
                  <a:pt x="2160" y="2784"/>
                </a:lnTo>
                <a:lnTo>
                  <a:pt x="2152" y="2774"/>
                </a:lnTo>
                <a:lnTo>
                  <a:pt x="2080" y="2656"/>
                </a:lnTo>
                <a:lnTo>
                  <a:pt x="2074" y="2646"/>
                </a:lnTo>
                <a:lnTo>
                  <a:pt x="2066" y="2638"/>
                </a:lnTo>
                <a:lnTo>
                  <a:pt x="2056" y="2630"/>
                </a:lnTo>
                <a:lnTo>
                  <a:pt x="2048" y="2624"/>
                </a:lnTo>
                <a:lnTo>
                  <a:pt x="2036" y="2620"/>
                </a:lnTo>
                <a:lnTo>
                  <a:pt x="2024" y="2618"/>
                </a:lnTo>
                <a:lnTo>
                  <a:pt x="2012" y="2618"/>
                </a:lnTo>
                <a:lnTo>
                  <a:pt x="1998" y="2620"/>
                </a:lnTo>
                <a:lnTo>
                  <a:pt x="1956" y="2626"/>
                </a:lnTo>
                <a:lnTo>
                  <a:pt x="1942" y="2630"/>
                </a:lnTo>
                <a:lnTo>
                  <a:pt x="1930" y="2634"/>
                </a:lnTo>
                <a:lnTo>
                  <a:pt x="1918" y="2642"/>
                </a:lnTo>
                <a:lnTo>
                  <a:pt x="1908" y="2650"/>
                </a:lnTo>
                <a:lnTo>
                  <a:pt x="1898" y="2658"/>
                </a:lnTo>
                <a:lnTo>
                  <a:pt x="1888" y="2668"/>
                </a:lnTo>
                <a:lnTo>
                  <a:pt x="1880" y="2680"/>
                </a:lnTo>
                <a:lnTo>
                  <a:pt x="1874" y="2692"/>
                </a:lnTo>
                <a:lnTo>
                  <a:pt x="1802" y="2836"/>
                </a:lnTo>
                <a:lnTo>
                  <a:pt x="1794" y="2848"/>
                </a:lnTo>
                <a:lnTo>
                  <a:pt x="1786" y="2856"/>
                </a:lnTo>
                <a:lnTo>
                  <a:pt x="1776" y="2864"/>
                </a:lnTo>
                <a:lnTo>
                  <a:pt x="1764" y="2872"/>
                </a:lnTo>
                <a:lnTo>
                  <a:pt x="1752" y="2876"/>
                </a:lnTo>
                <a:lnTo>
                  <a:pt x="1738" y="2880"/>
                </a:lnTo>
                <a:lnTo>
                  <a:pt x="1726" y="2880"/>
                </a:lnTo>
                <a:lnTo>
                  <a:pt x="1712" y="2878"/>
                </a:lnTo>
                <a:lnTo>
                  <a:pt x="1690" y="2874"/>
                </a:lnTo>
                <a:lnTo>
                  <a:pt x="1678" y="2870"/>
                </a:lnTo>
                <a:lnTo>
                  <a:pt x="1666" y="2866"/>
                </a:lnTo>
                <a:lnTo>
                  <a:pt x="1656" y="2858"/>
                </a:lnTo>
                <a:lnTo>
                  <a:pt x="1648" y="2850"/>
                </a:lnTo>
                <a:lnTo>
                  <a:pt x="1642" y="2840"/>
                </a:lnTo>
                <a:lnTo>
                  <a:pt x="1638" y="2828"/>
                </a:lnTo>
                <a:lnTo>
                  <a:pt x="1638" y="2818"/>
                </a:lnTo>
                <a:lnTo>
                  <a:pt x="1638" y="2806"/>
                </a:lnTo>
                <a:lnTo>
                  <a:pt x="1668" y="2654"/>
                </a:lnTo>
                <a:lnTo>
                  <a:pt x="1670" y="2640"/>
                </a:lnTo>
                <a:lnTo>
                  <a:pt x="1670" y="2628"/>
                </a:lnTo>
                <a:lnTo>
                  <a:pt x="1668" y="2616"/>
                </a:lnTo>
                <a:lnTo>
                  <a:pt x="1666" y="2604"/>
                </a:lnTo>
                <a:lnTo>
                  <a:pt x="1662" y="2592"/>
                </a:lnTo>
                <a:lnTo>
                  <a:pt x="1656" y="2582"/>
                </a:lnTo>
                <a:lnTo>
                  <a:pt x="1648" y="2574"/>
                </a:lnTo>
                <a:lnTo>
                  <a:pt x="1638" y="2566"/>
                </a:lnTo>
                <a:lnTo>
                  <a:pt x="1606" y="2544"/>
                </a:lnTo>
                <a:lnTo>
                  <a:pt x="1594" y="2538"/>
                </a:lnTo>
                <a:lnTo>
                  <a:pt x="1584" y="2534"/>
                </a:lnTo>
                <a:lnTo>
                  <a:pt x="1572" y="2532"/>
                </a:lnTo>
                <a:lnTo>
                  <a:pt x="1560" y="2532"/>
                </a:lnTo>
                <a:lnTo>
                  <a:pt x="1546" y="2534"/>
                </a:lnTo>
                <a:lnTo>
                  <a:pt x="1534" y="2538"/>
                </a:lnTo>
                <a:lnTo>
                  <a:pt x="1522" y="2542"/>
                </a:lnTo>
                <a:lnTo>
                  <a:pt x="1510" y="2548"/>
                </a:lnTo>
                <a:lnTo>
                  <a:pt x="1370" y="2628"/>
                </a:lnTo>
                <a:lnTo>
                  <a:pt x="1358" y="2632"/>
                </a:lnTo>
                <a:lnTo>
                  <a:pt x="1346" y="2634"/>
                </a:lnTo>
                <a:lnTo>
                  <a:pt x="1334" y="2636"/>
                </a:lnTo>
                <a:lnTo>
                  <a:pt x="1322" y="2634"/>
                </a:lnTo>
                <a:lnTo>
                  <a:pt x="1312" y="2630"/>
                </a:lnTo>
                <a:lnTo>
                  <a:pt x="1302" y="2622"/>
                </a:lnTo>
                <a:lnTo>
                  <a:pt x="1292" y="2614"/>
                </a:lnTo>
                <a:lnTo>
                  <a:pt x="1284" y="2606"/>
                </a:lnTo>
                <a:lnTo>
                  <a:pt x="1272" y="2586"/>
                </a:lnTo>
                <a:lnTo>
                  <a:pt x="1266" y="2574"/>
                </a:lnTo>
                <a:lnTo>
                  <a:pt x="1262" y="2562"/>
                </a:lnTo>
                <a:lnTo>
                  <a:pt x="1260" y="2550"/>
                </a:lnTo>
                <a:lnTo>
                  <a:pt x="1262" y="2538"/>
                </a:lnTo>
                <a:lnTo>
                  <a:pt x="1264" y="2524"/>
                </a:lnTo>
                <a:lnTo>
                  <a:pt x="1268" y="2512"/>
                </a:lnTo>
                <a:lnTo>
                  <a:pt x="1274" y="2502"/>
                </a:lnTo>
                <a:lnTo>
                  <a:pt x="1284" y="2492"/>
                </a:lnTo>
                <a:lnTo>
                  <a:pt x="1400" y="2378"/>
                </a:lnTo>
                <a:lnTo>
                  <a:pt x="1410" y="2368"/>
                </a:lnTo>
                <a:lnTo>
                  <a:pt x="1418" y="2356"/>
                </a:lnTo>
                <a:lnTo>
                  <a:pt x="1426" y="2344"/>
                </a:lnTo>
                <a:lnTo>
                  <a:pt x="1430" y="2332"/>
                </a:lnTo>
                <a:lnTo>
                  <a:pt x="1434" y="2320"/>
                </a:lnTo>
                <a:lnTo>
                  <a:pt x="1438" y="2308"/>
                </a:lnTo>
                <a:lnTo>
                  <a:pt x="1438" y="2294"/>
                </a:lnTo>
                <a:lnTo>
                  <a:pt x="1436" y="2282"/>
                </a:lnTo>
                <a:lnTo>
                  <a:pt x="1428" y="2240"/>
                </a:lnTo>
                <a:lnTo>
                  <a:pt x="1426" y="2228"/>
                </a:lnTo>
                <a:lnTo>
                  <a:pt x="1420" y="2218"/>
                </a:lnTo>
                <a:lnTo>
                  <a:pt x="1414" y="2208"/>
                </a:lnTo>
                <a:lnTo>
                  <a:pt x="1406" y="2200"/>
                </a:lnTo>
                <a:lnTo>
                  <a:pt x="1398" y="2192"/>
                </a:lnTo>
                <a:lnTo>
                  <a:pt x="1388" y="2188"/>
                </a:lnTo>
                <a:lnTo>
                  <a:pt x="1376" y="2184"/>
                </a:lnTo>
                <a:lnTo>
                  <a:pt x="1364" y="2180"/>
                </a:lnTo>
                <a:lnTo>
                  <a:pt x="1266" y="2164"/>
                </a:lnTo>
                <a:lnTo>
                  <a:pt x="1222" y="2156"/>
                </a:lnTo>
                <a:lnTo>
                  <a:pt x="1212" y="2154"/>
                </a:lnTo>
                <a:lnTo>
                  <a:pt x="1202" y="2148"/>
                </a:lnTo>
                <a:lnTo>
                  <a:pt x="1194" y="2140"/>
                </a:lnTo>
                <a:lnTo>
                  <a:pt x="1188" y="2132"/>
                </a:lnTo>
                <a:lnTo>
                  <a:pt x="1182" y="2120"/>
                </a:lnTo>
                <a:lnTo>
                  <a:pt x="1180" y="2108"/>
                </a:lnTo>
                <a:lnTo>
                  <a:pt x="1178" y="2094"/>
                </a:lnTo>
                <a:lnTo>
                  <a:pt x="1180" y="2082"/>
                </a:lnTo>
                <a:lnTo>
                  <a:pt x="1184" y="2056"/>
                </a:lnTo>
                <a:lnTo>
                  <a:pt x="1188" y="2042"/>
                </a:lnTo>
                <a:lnTo>
                  <a:pt x="1194" y="2030"/>
                </a:lnTo>
                <a:lnTo>
                  <a:pt x="1200" y="2018"/>
                </a:lnTo>
                <a:lnTo>
                  <a:pt x="1208" y="2006"/>
                </a:lnTo>
                <a:lnTo>
                  <a:pt x="1218" y="1996"/>
                </a:lnTo>
                <a:lnTo>
                  <a:pt x="1228" y="1990"/>
                </a:lnTo>
                <a:lnTo>
                  <a:pt x="1240" y="1984"/>
                </a:lnTo>
                <a:lnTo>
                  <a:pt x="1252" y="1980"/>
                </a:lnTo>
                <a:lnTo>
                  <a:pt x="1402" y="1958"/>
                </a:lnTo>
                <a:lnTo>
                  <a:pt x="1416" y="1956"/>
                </a:lnTo>
                <a:lnTo>
                  <a:pt x="1428" y="1952"/>
                </a:lnTo>
                <a:lnTo>
                  <a:pt x="1440" y="1946"/>
                </a:lnTo>
                <a:lnTo>
                  <a:pt x="1450" y="1938"/>
                </a:lnTo>
                <a:lnTo>
                  <a:pt x="1462" y="1930"/>
                </a:lnTo>
                <a:lnTo>
                  <a:pt x="1472" y="1922"/>
                </a:lnTo>
                <a:lnTo>
                  <a:pt x="1480" y="1910"/>
                </a:lnTo>
                <a:lnTo>
                  <a:pt x="1488" y="1898"/>
                </a:lnTo>
                <a:lnTo>
                  <a:pt x="1508" y="1856"/>
                </a:lnTo>
                <a:lnTo>
                  <a:pt x="1514" y="1844"/>
                </a:lnTo>
                <a:lnTo>
                  <a:pt x="1518" y="1830"/>
                </a:lnTo>
                <a:lnTo>
                  <a:pt x="1520" y="1818"/>
                </a:lnTo>
                <a:lnTo>
                  <a:pt x="1520" y="1806"/>
                </a:lnTo>
                <a:lnTo>
                  <a:pt x="1520" y="1794"/>
                </a:lnTo>
                <a:lnTo>
                  <a:pt x="1516" y="1782"/>
                </a:lnTo>
                <a:lnTo>
                  <a:pt x="1512" y="1772"/>
                </a:lnTo>
                <a:lnTo>
                  <a:pt x="1504" y="1760"/>
                </a:lnTo>
                <a:lnTo>
                  <a:pt x="1506" y="1760"/>
                </a:lnTo>
                <a:lnTo>
                  <a:pt x="1428" y="1646"/>
                </a:lnTo>
                <a:lnTo>
                  <a:pt x="1424" y="1638"/>
                </a:lnTo>
                <a:lnTo>
                  <a:pt x="1420" y="1632"/>
                </a:lnTo>
                <a:lnTo>
                  <a:pt x="1420" y="1622"/>
                </a:lnTo>
                <a:lnTo>
                  <a:pt x="1420" y="1614"/>
                </a:lnTo>
                <a:lnTo>
                  <a:pt x="1422" y="1596"/>
                </a:lnTo>
                <a:lnTo>
                  <a:pt x="1430" y="1576"/>
                </a:lnTo>
                <a:lnTo>
                  <a:pt x="1438" y="1564"/>
                </a:lnTo>
                <a:lnTo>
                  <a:pt x="1448" y="1552"/>
                </a:lnTo>
                <a:lnTo>
                  <a:pt x="1468" y="1532"/>
                </a:lnTo>
                <a:lnTo>
                  <a:pt x="1478" y="1524"/>
                </a:lnTo>
                <a:lnTo>
                  <a:pt x="1488" y="1516"/>
                </a:lnTo>
                <a:lnTo>
                  <a:pt x="1500" y="1510"/>
                </a:lnTo>
                <a:lnTo>
                  <a:pt x="1512" y="1506"/>
                </a:lnTo>
                <a:lnTo>
                  <a:pt x="1524" y="1504"/>
                </a:lnTo>
                <a:lnTo>
                  <a:pt x="1538" y="1504"/>
                </a:lnTo>
                <a:lnTo>
                  <a:pt x="1550" y="1506"/>
                </a:lnTo>
                <a:lnTo>
                  <a:pt x="1560" y="1512"/>
                </a:lnTo>
                <a:lnTo>
                  <a:pt x="1672" y="1590"/>
                </a:lnTo>
                <a:lnTo>
                  <a:pt x="1674" y="1590"/>
                </a:lnTo>
                <a:lnTo>
                  <a:pt x="1684" y="1596"/>
                </a:lnTo>
                <a:lnTo>
                  <a:pt x="1694" y="1602"/>
                </a:lnTo>
                <a:lnTo>
                  <a:pt x="1706" y="1604"/>
                </a:lnTo>
                <a:lnTo>
                  <a:pt x="1718" y="1606"/>
                </a:lnTo>
                <a:lnTo>
                  <a:pt x="1730" y="1606"/>
                </a:lnTo>
                <a:lnTo>
                  <a:pt x="1742" y="1604"/>
                </a:lnTo>
                <a:lnTo>
                  <a:pt x="1754" y="1600"/>
                </a:lnTo>
                <a:lnTo>
                  <a:pt x="1768" y="1594"/>
                </a:lnTo>
                <a:lnTo>
                  <a:pt x="1808" y="1572"/>
                </a:lnTo>
                <a:lnTo>
                  <a:pt x="1820" y="1564"/>
                </a:lnTo>
                <a:lnTo>
                  <a:pt x="1830" y="1556"/>
                </a:lnTo>
                <a:lnTo>
                  <a:pt x="1840" y="1546"/>
                </a:lnTo>
                <a:lnTo>
                  <a:pt x="1848" y="1536"/>
                </a:lnTo>
                <a:lnTo>
                  <a:pt x="1856" y="1524"/>
                </a:lnTo>
                <a:lnTo>
                  <a:pt x="1860" y="1512"/>
                </a:lnTo>
                <a:lnTo>
                  <a:pt x="1864" y="1498"/>
                </a:lnTo>
                <a:lnTo>
                  <a:pt x="1868" y="1486"/>
                </a:lnTo>
                <a:lnTo>
                  <a:pt x="1890" y="1334"/>
                </a:lnTo>
                <a:lnTo>
                  <a:pt x="1894" y="1322"/>
                </a:lnTo>
                <a:lnTo>
                  <a:pt x="1898" y="1310"/>
                </a:lnTo>
                <a:lnTo>
                  <a:pt x="1906" y="1300"/>
                </a:lnTo>
                <a:lnTo>
                  <a:pt x="1916" y="1290"/>
                </a:lnTo>
                <a:lnTo>
                  <a:pt x="1926" y="1280"/>
                </a:lnTo>
                <a:lnTo>
                  <a:pt x="1938" y="1274"/>
                </a:lnTo>
                <a:lnTo>
                  <a:pt x="1952" y="1268"/>
                </a:lnTo>
                <a:lnTo>
                  <a:pt x="1964" y="1264"/>
                </a:lnTo>
                <a:lnTo>
                  <a:pt x="1990" y="1260"/>
                </a:lnTo>
                <a:lnTo>
                  <a:pt x="2004" y="1260"/>
                </a:lnTo>
                <a:lnTo>
                  <a:pt x="2016" y="1260"/>
                </a:lnTo>
                <a:lnTo>
                  <a:pt x="2028" y="1262"/>
                </a:lnTo>
                <a:lnTo>
                  <a:pt x="2038" y="1268"/>
                </a:lnTo>
                <a:lnTo>
                  <a:pt x="2048" y="1274"/>
                </a:lnTo>
                <a:lnTo>
                  <a:pt x="2056" y="1282"/>
                </a:lnTo>
                <a:lnTo>
                  <a:pt x="2060" y="1292"/>
                </a:lnTo>
                <a:lnTo>
                  <a:pt x="2064" y="1304"/>
                </a:lnTo>
                <a:lnTo>
                  <a:pt x="2086" y="1448"/>
                </a:lnTo>
                <a:lnTo>
                  <a:pt x="2090" y="1460"/>
                </a:lnTo>
                <a:lnTo>
                  <a:pt x="2094" y="1470"/>
                </a:lnTo>
                <a:lnTo>
                  <a:pt x="2098" y="1480"/>
                </a:lnTo>
                <a:lnTo>
                  <a:pt x="2106" y="1490"/>
                </a:lnTo>
                <a:lnTo>
                  <a:pt x="2114" y="1498"/>
                </a:lnTo>
                <a:lnTo>
                  <a:pt x="2122" y="1504"/>
                </a:lnTo>
                <a:lnTo>
                  <a:pt x="2134" y="1510"/>
                </a:lnTo>
                <a:lnTo>
                  <a:pt x="2146" y="1514"/>
                </a:lnTo>
                <a:lnTo>
                  <a:pt x="2186" y="1520"/>
                </a:lnTo>
                <a:lnTo>
                  <a:pt x="2206" y="1522"/>
                </a:lnTo>
                <a:lnTo>
                  <a:pt x="2224" y="1520"/>
                </a:lnTo>
                <a:lnTo>
                  <a:pt x="2242" y="1512"/>
                </a:lnTo>
                <a:lnTo>
                  <a:pt x="2260" y="1502"/>
                </a:lnTo>
                <a:lnTo>
                  <a:pt x="2270" y="1494"/>
                </a:lnTo>
                <a:lnTo>
                  <a:pt x="2280" y="1484"/>
                </a:lnTo>
                <a:lnTo>
                  <a:pt x="2282" y="1484"/>
                </a:lnTo>
                <a:lnTo>
                  <a:pt x="2394" y="1366"/>
                </a:lnTo>
                <a:lnTo>
                  <a:pt x="2404" y="1356"/>
                </a:lnTo>
                <a:lnTo>
                  <a:pt x="2414" y="1350"/>
                </a:lnTo>
                <a:lnTo>
                  <a:pt x="2426" y="1346"/>
                </a:lnTo>
                <a:lnTo>
                  <a:pt x="2438" y="1344"/>
                </a:lnTo>
                <a:lnTo>
                  <a:pt x="2452" y="1342"/>
                </a:lnTo>
                <a:lnTo>
                  <a:pt x="2464" y="1344"/>
                </a:lnTo>
                <a:lnTo>
                  <a:pt x="2476" y="1348"/>
                </a:lnTo>
                <a:lnTo>
                  <a:pt x="2486" y="1354"/>
                </a:lnTo>
                <a:lnTo>
                  <a:pt x="2506" y="1366"/>
                </a:lnTo>
                <a:lnTo>
                  <a:pt x="2516" y="1374"/>
                </a:lnTo>
                <a:lnTo>
                  <a:pt x="2522" y="1384"/>
                </a:lnTo>
                <a:lnTo>
                  <a:pt x="2528" y="1394"/>
                </a:lnTo>
                <a:lnTo>
                  <a:pt x="2532" y="1406"/>
                </a:lnTo>
                <a:lnTo>
                  <a:pt x="2534" y="1418"/>
                </a:lnTo>
                <a:lnTo>
                  <a:pt x="2534" y="1430"/>
                </a:lnTo>
                <a:lnTo>
                  <a:pt x="2532" y="1442"/>
                </a:lnTo>
                <a:lnTo>
                  <a:pt x="2526" y="1454"/>
                </a:lnTo>
                <a:lnTo>
                  <a:pt x="2448" y="1594"/>
                </a:lnTo>
                <a:lnTo>
                  <a:pt x="2448" y="1596"/>
                </a:lnTo>
                <a:lnTo>
                  <a:pt x="2442" y="1608"/>
                </a:lnTo>
                <a:lnTo>
                  <a:pt x="2438" y="1620"/>
                </a:lnTo>
                <a:lnTo>
                  <a:pt x="2434" y="1632"/>
                </a:lnTo>
                <a:lnTo>
                  <a:pt x="2434" y="1646"/>
                </a:lnTo>
                <a:lnTo>
                  <a:pt x="2434" y="1658"/>
                </a:lnTo>
                <a:lnTo>
                  <a:pt x="2436" y="1670"/>
                </a:lnTo>
                <a:lnTo>
                  <a:pt x="2440" y="1682"/>
                </a:lnTo>
                <a:lnTo>
                  <a:pt x="2444" y="1692"/>
                </a:lnTo>
                <a:lnTo>
                  <a:pt x="2466" y="1726"/>
                </a:lnTo>
                <a:lnTo>
                  <a:pt x="2474" y="1736"/>
                </a:lnTo>
                <a:lnTo>
                  <a:pt x="2482" y="1744"/>
                </a:lnTo>
                <a:lnTo>
                  <a:pt x="2492" y="1750"/>
                </a:lnTo>
                <a:lnTo>
                  <a:pt x="2504" y="1754"/>
                </a:lnTo>
                <a:lnTo>
                  <a:pt x="2514" y="1756"/>
                </a:lnTo>
                <a:lnTo>
                  <a:pt x="2526" y="1758"/>
                </a:lnTo>
                <a:lnTo>
                  <a:pt x="2538" y="1758"/>
                </a:lnTo>
                <a:lnTo>
                  <a:pt x="2552" y="1756"/>
                </a:lnTo>
                <a:lnTo>
                  <a:pt x="2702" y="1726"/>
                </a:lnTo>
                <a:lnTo>
                  <a:pt x="2714" y="1726"/>
                </a:lnTo>
                <a:lnTo>
                  <a:pt x="2726" y="1728"/>
                </a:lnTo>
                <a:lnTo>
                  <a:pt x="2736" y="1730"/>
                </a:lnTo>
                <a:lnTo>
                  <a:pt x="2746" y="1738"/>
                </a:lnTo>
                <a:lnTo>
                  <a:pt x="2754" y="1746"/>
                </a:lnTo>
                <a:lnTo>
                  <a:pt x="2760" y="1754"/>
                </a:lnTo>
                <a:lnTo>
                  <a:pt x="2766" y="1766"/>
                </a:lnTo>
                <a:lnTo>
                  <a:pt x="2770" y="1778"/>
                </a:lnTo>
                <a:lnTo>
                  <a:pt x="2774" y="1802"/>
                </a:lnTo>
                <a:lnTo>
                  <a:pt x="2776" y="1816"/>
                </a:lnTo>
                <a:lnTo>
                  <a:pt x="2774" y="1828"/>
                </a:lnTo>
                <a:lnTo>
                  <a:pt x="2772" y="1842"/>
                </a:lnTo>
                <a:lnTo>
                  <a:pt x="2768" y="1854"/>
                </a:lnTo>
                <a:lnTo>
                  <a:pt x="2760" y="1866"/>
                </a:lnTo>
                <a:lnTo>
                  <a:pt x="2752" y="1876"/>
                </a:lnTo>
                <a:lnTo>
                  <a:pt x="2742" y="1886"/>
                </a:lnTo>
                <a:lnTo>
                  <a:pt x="2732" y="1892"/>
                </a:lnTo>
                <a:close/>
                <a:moveTo>
                  <a:pt x="2188" y="2050"/>
                </a:moveTo>
                <a:lnTo>
                  <a:pt x="2188" y="2050"/>
                </a:lnTo>
                <a:lnTo>
                  <a:pt x="2188" y="2026"/>
                </a:lnTo>
                <a:lnTo>
                  <a:pt x="2184" y="2004"/>
                </a:lnTo>
                <a:lnTo>
                  <a:pt x="2178" y="1984"/>
                </a:lnTo>
                <a:lnTo>
                  <a:pt x="2170" y="1964"/>
                </a:lnTo>
                <a:lnTo>
                  <a:pt x="2162" y="1946"/>
                </a:lnTo>
                <a:lnTo>
                  <a:pt x="2150" y="1928"/>
                </a:lnTo>
                <a:lnTo>
                  <a:pt x="2136" y="1914"/>
                </a:lnTo>
                <a:lnTo>
                  <a:pt x="2122" y="1900"/>
                </a:lnTo>
                <a:lnTo>
                  <a:pt x="2106" y="1888"/>
                </a:lnTo>
                <a:lnTo>
                  <a:pt x="2088" y="1878"/>
                </a:lnTo>
                <a:lnTo>
                  <a:pt x="2070" y="1870"/>
                </a:lnTo>
                <a:lnTo>
                  <a:pt x="2050" y="1864"/>
                </a:lnTo>
                <a:lnTo>
                  <a:pt x="2030" y="1860"/>
                </a:lnTo>
                <a:lnTo>
                  <a:pt x="2008" y="1858"/>
                </a:lnTo>
                <a:lnTo>
                  <a:pt x="1984" y="1858"/>
                </a:lnTo>
                <a:lnTo>
                  <a:pt x="1962" y="1862"/>
                </a:lnTo>
                <a:lnTo>
                  <a:pt x="1944" y="1866"/>
                </a:lnTo>
                <a:lnTo>
                  <a:pt x="1928" y="1870"/>
                </a:lnTo>
                <a:lnTo>
                  <a:pt x="1896" y="1882"/>
                </a:lnTo>
                <a:lnTo>
                  <a:pt x="1866" y="1898"/>
                </a:lnTo>
                <a:lnTo>
                  <a:pt x="1840" y="1920"/>
                </a:lnTo>
                <a:lnTo>
                  <a:pt x="1814" y="1942"/>
                </a:lnTo>
                <a:lnTo>
                  <a:pt x="1792" y="1968"/>
                </a:lnTo>
                <a:lnTo>
                  <a:pt x="1772" y="1996"/>
                </a:lnTo>
                <a:lnTo>
                  <a:pt x="1758" y="2026"/>
                </a:lnTo>
                <a:lnTo>
                  <a:pt x="1748" y="2052"/>
                </a:lnTo>
                <a:lnTo>
                  <a:pt x="1740" y="2076"/>
                </a:lnTo>
                <a:lnTo>
                  <a:pt x="1736" y="2102"/>
                </a:lnTo>
                <a:lnTo>
                  <a:pt x="1734" y="2128"/>
                </a:lnTo>
                <a:lnTo>
                  <a:pt x="1736" y="2152"/>
                </a:lnTo>
                <a:lnTo>
                  <a:pt x="1740" y="2174"/>
                </a:lnTo>
                <a:lnTo>
                  <a:pt x="1746" y="2196"/>
                </a:lnTo>
                <a:lnTo>
                  <a:pt x="1754" y="2216"/>
                </a:lnTo>
                <a:lnTo>
                  <a:pt x="1764" y="2234"/>
                </a:lnTo>
                <a:lnTo>
                  <a:pt x="1776" y="2252"/>
                </a:lnTo>
                <a:lnTo>
                  <a:pt x="1790" y="2266"/>
                </a:lnTo>
                <a:lnTo>
                  <a:pt x="1804" y="2280"/>
                </a:lnTo>
                <a:lnTo>
                  <a:pt x="1820" y="2292"/>
                </a:lnTo>
                <a:lnTo>
                  <a:pt x="1838" y="2300"/>
                </a:lnTo>
                <a:lnTo>
                  <a:pt x="1856" y="2308"/>
                </a:lnTo>
                <a:lnTo>
                  <a:pt x="1876" y="2314"/>
                </a:lnTo>
                <a:lnTo>
                  <a:pt x="1896" y="2318"/>
                </a:lnTo>
                <a:lnTo>
                  <a:pt x="1918" y="2320"/>
                </a:lnTo>
                <a:lnTo>
                  <a:pt x="1940" y="2318"/>
                </a:lnTo>
                <a:lnTo>
                  <a:pt x="1962" y="2316"/>
                </a:lnTo>
                <a:lnTo>
                  <a:pt x="1984" y="2310"/>
                </a:lnTo>
                <a:lnTo>
                  <a:pt x="2008" y="2304"/>
                </a:lnTo>
                <a:lnTo>
                  <a:pt x="2030" y="2294"/>
                </a:lnTo>
                <a:lnTo>
                  <a:pt x="2050" y="2282"/>
                </a:lnTo>
                <a:lnTo>
                  <a:pt x="2070" y="2270"/>
                </a:lnTo>
                <a:lnTo>
                  <a:pt x="2088" y="2254"/>
                </a:lnTo>
                <a:lnTo>
                  <a:pt x="2106" y="2238"/>
                </a:lnTo>
                <a:lnTo>
                  <a:pt x="2122" y="2222"/>
                </a:lnTo>
                <a:lnTo>
                  <a:pt x="2136" y="2202"/>
                </a:lnTo>
                <a:lnTo>
                  <a:pt x="2150" y="2182"/>
                </a:lnTo>
                <a:lnTo>
                  <a:pt x="2162" y="2162"/>
                </a:lnTo>
                <a:lnTo>
                  <a:pt x="2170" y="2140"/>
                </a:lnTo>
                <a:lnTo>
                  <a:pt x="2178" y="2118"/>
                </a:lnTo>
                <a:lnTo>
                  <a:pt x="2184" y="2096"/>
                </a:lnTo>
                <a:lnTo>
                  <a:pt x="2188" y="2072"/>
                </a:lnTo>
                <a:lnTo>
                  <a:pt x="2188" y="205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095" name="TextBox 21"/>
          <p:cNvSpPr txBox="1">
            <a:spLocks noChangeArrowheads="1"/>
          </p:cNvSpPr>
          <p:nvPr/>
        </p:nvSpPr>
        <p:spPr bwMode="auto">
          <a:xfrm>
            <a:off x="4102100" y="4038600"/>
            <a:ext cx="1512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требует специального оборудования</a:t>
            </a:r>
          </a:p>
        </p:txBody>
      </p:sp>
      <p:sp>
        <p:nvSpPr>
          <p:cNvPr id="46096" name="TextBox 28"/>
          <p:cNvSpPr txBox="1">
            <a:spLocks noChangeArrowheads="1"/>
          </p:cNvSpPr>
          <p:nvPr/>
        </p:nvSpPr>
        <p:spPr bwMode="auto">
          <a:xfrm>
            <a:off x="7488238" y="4638675"/>
            <a:ext cx="16557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продолжаете работать с типографией, получая готовый продукт отличного качества</a:t>
            </a:r>
          </a:p>
        </p:txBody>
      </p:sp>
      <p:sp>
        <p:nvSpPr>
          <p:cNvPr id="46097" name="Rounded Rectangle 31"/>
          <p:cNvSpPr>
            <a:spLocks noChangeArrowheads="1"/>
          </p:cNvSpPr>
          <p:nvPr/>
        </p:nvSpPr>
        <p:spPr bwMode="auto">
          <a:xfrm>
            <a:off x="3598863" y="4027488"/>
            <a:ext cx="5400675" cy="2016125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6098" name="Rounded Rectangle 34"/>
          <p:cNvSpPr>
            <a:spLocks noChangeArrowheads="1"/>
          </p:cNvSpPr>
          <p:nvPr/>
        </p:nvSpPr>
        <p:spPr bwMode="auto">
          <a:xfrm>
            <a:off x="3598863" y="4037013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6099" name="Freeform 367"/>
          <p:cNvSpPr>
            <a:spLocks noChangeAspect="1" noEditPoints="1"/>
          </p:cNvSpPr>
          <p:nvPr/>
        </p:nvSpPr>
        <p:spPr bwMode="auto">
          <a:xfrm>
            <a:off x="6048375" y="1941513"/>
            <a:ext cx="585788" cy="539750"/>
          </a:xfrm>
          <a:custGeom>
            <a:avLst/>
            <a:gdLst>
              <a:gd name="T0" fmla="*/ 2147483647 w 2880"/>
              <a:gd name="T1" fmla="*/ 2147483647 h 2656"/>
              <a:gd name="T2" fmla="*/ 2147483647 w 2880"/>
              <a:gd name="T3" fmla="*/ 2147483647 h 2656"/>
              <a:gd name="T4" fmla="*/ 2147483647 w 2880"/>
              <a:gd name="T5" fmla="*/ 2147483647 h 2656"/>
              <a:gd name="T6" fmla="*/ 2147483647 w 2880"/>
              <a:gd name="T7" fmla="*/ 2147483647 h 2656"/>
              <a:gd name="T8" fmla="*/ 2147483647 w 2880"/>
              <a:gd name="T9" fmla="*/ 2147483647 h 2656"/>
              <a:gd name="T10" fmla="*/ 2147483647 w 2880"/>
              <a:gd name="T11" fmla="*/ 2147483647 h 2656"/>
              <a:gd name="T12" fmla="*/ 2147483647 w 2880"/>
              <a:gd name="T13" fmla="*/ 2147483647 h 2656"/>
              <a:gd name="T14" fmla="*/ 2147483647 w 2880"/>
              <a:gd name="T15" fmla="*/ 2147483647 h 2656"/>
              <a:gd name="T16" fmla="*/ 2147483647 w 2880"/>
              <a:gd name="T17" fmla="*/ 2147483647 h 2656"/>
              <a:gd name="T18" fmla="*/ 2147483647 w 2880"/>
              <a:gd name="T19" fmla="*/ 2147483647 h 2656"/>
              <a:gd name="T20" fmla="*/ 2147483647 w 2880"/>
              <a:gd name="T21" fmla="*/ 2147483647 h 2656"/>
              <a:gd name="T22" fmla="*/ 2147483647 w 2880"/>
              <a:gd name="T23" fmla="*/ 2147483647 h 2656"/>
              <a:gd name="T24" fmla="*/ 2147483647 w 2880"/>
              <a:gd name="T25" fmla="*/ 2147483647 h 2656"/>
              <a:gd name="T26" fmla="*/ 2147483647 w 2880"/>
              <a:gd name="T27" fmla="*/ 2147483647 h 2656"/>
              <a:gd name="T28" fmla="*/ 2147483647 w 2880"/>
              <a:gd name="T29" fmla="*/ 2147483647 h 2656"/>
              <a:gd name="T30" fmla="*/ 2147483647 w 2880"/>
              <a:gd name="T31" fmla="*/ 2147483647 h 2656"/>
              <a:gd name="T32" fmla="*/ 2147483647 w 2880"/>
              <a:gd name="T33" fmla="*/ 2147483647 h 2656"/>
              <a:gd name="T34" fmla="*/ 2147483647 w 2880"/>
              <a:gd name="T35" fmla="*/ 2147483647 h 2656"/>
              <a:gd name="T36" fmla="*/ 2147483647 w 2880"/>
              <a:gd name="T37" fmla="*/ 2147483647 h 2656"/>
              <a:gd name="T38" fmla="*/ 2147483647 w 2880"/>
              <a:gd name="T39" fmla="*/ 2147483647 h 2656"/>
              <a:gd name="T40" fmla="*/ 0 w 2880"/>
              <a:gd name="T41" fmla="*/ 2147483647 h 2656"/>
              <a:gd name="T42" fmla="*/ 0 w 2880"/>
              <a:gd name="T43" fmla="*/ 2147483647 h 2656"/>
              <a:gd name="T44" fmla="*/ 2147483647 w 2880"/>
              <a:gd name="T45" fmla="*/ 2147483647 h 2656"/>
              <a:gd name="T46" fmla="*/ 2147483647 w 2880"/>
              <a:gd name="T47" fmla="*/ 2147483647 h 2656"/>
              <a:gd name="T48" fmla="*/ 2147483647 w 2880"/>
              <a:gd name="T49" fmla="*/ 2147483647 h 2656"/>
              <a:gd name="T50" fmla="*/ 2147483647 w 2880"/>
              <a:gd name="T51" fmla="*/ 2147483647 h 2656"/>
              <a:gd name="T52" fmla="*/ 2147483647 w 2880"/>
              <a:gd name="T53" fmla="*/ 2147483647 h 2656"/>
              <a:gd name="T54" fmla="*/ 2147483647 w 2880"/>
              <a:gd name="T55" fmla="*/ 2147483647 h 2656"/>
              <a:gd name="T56" fmla="*/ 2147483647 w 2880"/>
              <a:gd name="T57" fmla="*/ 2147483647 h 2656"/>
              <a:gd name="T58" fmla="*/ 2147483647 w 2880"/>
              <a:gd name="T59" fmla="*/ 2147483647 h 2656"/>
              <a:gd name="T60" fmla="*/ 2147483647 w 2880"/>
              <a:gd name="T61" fmla="*/ 2147483647 h 2656"/>
              <a:gd name="T62" fmla="*/ 2147483647 w 2880"/>
              <a:gd name="T63" fmla="*/ 2147483647 h 2656"/>
              <a:gd name="T64" fmla="*/ 2147483647 w 2880"/>
              <a:gd name="T65" fmla="*/ 2147483647 h 2656"/>
              <a:gd name="T66" fmla="*/ 2147483647 w 2880"/>
              <a:gd name="T67" fmla="*/ 2147483647 h 2656"/>
              <a:gd name="T68" fmla="*/ 2147483647 w 2880"/>
              <a:gd name="T69" fmla="*/ 2147483647 h 2656"/>
              <a:gd name="T70" fmla="*/ 2147483647 w 2880"/>
              <a:gd name="T71" fmla="*/ 2147483647 h 2656"/>
              <a:gd name="T72" fmla="*/ 2147483647 w 2880"/>
              <a:gd name="T73" fmla="*/ 2147483647 h 2656"/>
              <a:gd name="T74" fmla="*/ 2147483647 w 2880"/>
              <a:gd name="T75" fmla="*/ 2147483647 h 2656"/>
              <a:gd name="T76" fmla="*/ 2147483647 w 2880"/>
              <a:gd name="T77" fmla="*/ 2147483647 h 2656"/>
              <a:gd name="T78" fmla="*/ 2147483647 w 2880"/>
              <a:gd name="T79" fmla="*/ 2147483647 h 2656"/>
              <a:gd name="T80" fmla="*/ 2147483647 w 2880"/>
              <a:gd name="T81" fmla="*/ 2147483647 h 2656"/>
              <a:gd name="T82" fmla="*/ 2147483647 w 2880"/>
              <a:gd name="T83" fmla="*/ 2147483647 h 2656"/>
              <a:gd name="T84" fmla="*/ 2147483647 w 2880"/>
              <a:gd name="T85" fmla="*/ 2147483647 h 2656"/>
              <a:gd name="T86" fmla="*/ 2147483647 w 2880"/>
              <a:gd name="T87" fmla="*/ 2147483647 h 2656"/>
              <a:gd name="T88" fmla="*/ 2147483647 w 2880"/>
              <a:gd name="T89" fmla="*/ 2147483647 h 2656"/>
              <a:gd name="T90" fmla="*/ 2147483647 w 2880"/>
              <a:gd name="T91" fmla="*/ 2147483647 h 2656"/>
              <a:gd name="T92" fmla="*/ 2147483647 w 2880"/>
              <a:gd name="T93" fmla="*/ 2147483647 h 2656"/>
              <a:gd name="T94" fmla="*/ 2147483647 w 2880"/>
              <a:gd name="T95" fmla="*/ 2147483647 h 2656"/>
              <a:gd name="T96" fmla="*/ 2147483647 w 2880"/>
              <a:gd name="T97" fmla="*/ 2147483647 h 2656"/>
              <a:gd name="T98" fmla="*/ 2147483647 w 2880"/>
              <a:gd name="T99" fmla="*/ 2147483647 h 2656"/>
              <a:gd name="T100" fmla="*/ 2147483647 w 2880"/>
              <a:gd name="T101" fmla="*/ 2147483647 h 2656"/>
              <a:gd name="T102" fmla="*/ 2147483647 w 2880"/>
              <a:gd name="T103" fmla="*/ 2147483647 h 2656"/>
              <a:gd name="T104" fmla="*/ 2147483647 w 2880"/>
              <a:gd name="T105" fmla="*/ 2147483647 h 2656"/>
              <a:gd name="T106" fmla="*/ 2147483647 w 2880"/>
              <a:gd name="T107" fmla="*/ 2147483647 h 265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880"/>
              <a:gd name="T163" fmla="*/ 0 h 2656"/>
              <a:gd name="T164" fmla="*/ 2880 w 2880"/>
              <a:gd name="T165" fmla="*/ 2656 h 265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880" h="2656">
                <a:moveTo>
                  <a:pt x="2880" y="1860"/>
                </a:moveTo>
                <a:lnTo>
                  <a:pt x="2880" y="876"/>
                </a:lnTo>
                <a:lnTo>
                  <a:pt x="2880" y="872"/>
                </a:lnTo>
                <a:lnTo>
                  <a:pt x="2878" y="860"/>
                </a:lnTo>
                <a:lnTo>
                  <a:pt x="2874" y="842"/>
                </a:lnTo>
                <a:lnTo>
                  <a:pt x="2866" y="818"/>
                </a:lnTo>
                <a:lnTo>
                  <a:pt x="2858" y="806"/>
                </a:lnTo>
                <a:lnTo>
                  <a:pt x="2850" y="792"/>
                </a:lnTo>
                <a:lnTo>
                  <a:pt x="2840" y="778"/>
                </a:lnTo>
                <a:lnTo>
                  <a:pt x="2826" y="766"/>
                </a:lnTo>
                <a:lnTo>
                  <a:pt x="2812" y="752"/>
                </a:lnTo>
                <a:lnTo>
                  <a:pt x="2794" y="740"/>
                </a:lnTo>
                <a:lnTo>
                  <a:pt x="2774" y="728"/>
                </a:lnTo>
                <a:lnTo>
                  <a:pt x="2750" y="716"/>
                </a:lnTo>
                <a:lnTo>
                  <a:pt x="2616" y="662"/>
                </a:lnTo>
                <a:lnTo>
                  <a:pt x="2430" y="590"/>
                </a:lnTo>
                <a:lnTo>
                  <a:pt x="2026" y="432"/>
                </a:lnTo>
                <a:lnTo>
                  <a:pt x="2002" y="382"/>
                </a:lnTo>
                <a:lnTo>
                  <a:pt x="1986" y="356"/>
                </a:lnTo>
                <a:lnTo>
                  <a:pt x="1970" y="328"/>
                </a:lnTo>
                <a:lnTo>
                  <a:pt x="1952" y="300"/>
                </a:lnTo>
                <a:lnTo>
                  <a:pt x="1930" y="272"/>
                </a:lnTo>
                <a:lnTo>
                  <a:pt x="1908" y="242"/>
                </a:lnTo>
                <a:lnTo>
                  <a:pt x="1882" y="212"/>
                </a:lnTo>
                <a:lnTo>
                  <a:pt x="1854" y="184"/>
                </a:lnTo>
                <a:lnTo>
                  <a:pt x="1824" y="156"/>
                </a:lnTo>
                <a:lnTo>
                  <a:pt x="1792" y="126"/>
                </a:lnTo>
                <a:lnTo>
                  <a:pt x="1756" y="100"/>
                </a:lnTo>
                <a:lnTo>
                  <a:pt x="1718" y="72"/>
                </a:lnTo>
                <a:lnTo>
                  <a:pt x="1676" y="48"/>
                </a:lnTo>
                <a:lnTo>
                  <a:pt x="1632" y="24"/>
                </a:lnTo>
                <a:lnTo>
                  <a:pt x="1584" y="0"/>
                </a:lnTo>
                <a:lnTo>
                  <a:pt x="496" y="226"/>
                </a:lnTo>
                <a:lnTo>
                  <a:pt x="536" y="246"/>
                </a:lnTo>
                <a:lnTo>
                  <a:pt x="580" y="270"/>
                </a:lnTo>
                <a:lnTo>
                  <a:pt x="636" y="306"/>
                </a:lnTo>
                <a:lnTo>
                  <a:pt x="698" y="350"/>
                </a:lnTo>
                <a:lnTo>
                  <a:pt x="732" y="374"/>
                </a:lnTo>
                <a:lnTo>
                  <a:pt x="766" y="402"/>
                </a:lnTo>
                <a:lnTo>
                  <a:pt x="798" y="432"/>
                </a:lnTo>
                <a:lnTo>
                  <a:pt x="832" y="462"/>
                </a:lnTo>
                <a:lnTo>
                  <a:pt x="864" y="496"/>
                </a:lnTo>
                <a:lnTo>
                  <a:pt x="896" y="532"/>
                </a:lnTo>
                <a:lnTo>
                  <a:pt x="254" y="674"/>
                </a:lnTo>
                <a:lnTo>
                  <a:pt x="242" y="678"/>
                </a:lnTo>
                <a:lnTo>
                  <a:pt x="214" y="686"/>
                </a:lnTo>
                <a:lnTo>
                  <a:pt x="174" y="702"/>
                </a:lnTo>
                <a:lnTo>
                  <a:pt x="150" y="710"/>
                </a:lnTo>
                <a:lnTo>
                  <a:pt x="126" y="722"/>
                </a:lnTo>
                <a:lnTo>
                  <a:pt x="104" y="736"/>
                </a:lnTo>
                <a:lnTo>
                  <a:pt x="80" y="750"/>
                </a:lnTo>
                <a:lnTo>
                  <a:pt x="58" y="766"/>
                </a:lnTo>
                <a:lnTo>
                  <a:pt x="40" y="784"/>
                </a:lnTo>
                <a:lnTo>
                  <a:pt x="24" y="804"/>
                </a:lnTo>
                <a:lnTo>
                  <a:pt x="12" y="824"/>
                </a:lnTo>
                <a:lnTo>
                  <a:pt x="6" y="836"/>
                </a:lnTo>
                <a:lnTo>
                  <a:pt x="4" y="848"/>
                </a:lnTo>
                <a:lnTo>
                  <a:pt x="0" y="860"/>
                </a:lnTo>
                <a:lnTo>
                  <a:pt x="0" y="872"/>
                </a:lnTo>
                <a:lnTo>
                  <a:pt x="0" y="1746"/>
                </a:lnTo>
                <a:lnTo>
                  <a:pt x="0" y="1756"/>
                </a:lnTo>
                <a:lnTo>
                  <a:pt x="2" y="1766"/>
                </a:lnTo>
                <a:lnTo>
                  <a:pt x="6" y="1782"/>
                </a:lnTo>
                <a:lnTo>
                  <a:pt x="14" y="1800"/>
                </a:lnTo>
                <a:lnTo>
                  <a:pt x="26" y="1820"/>
                </a:lnTo>
                <a:lnTo>
                  <a:pt x="44" y="1844"/>
                </a:lnTo>
                <a:lnTo>
                  <a:pt x="68" y="1870"/>
                </a:lnTo>
                <a:lnTo>
                  <a:pt x="178" y="1972"/>
                </a:lnTo>
                <a:lnTo>
                  <a:pt x="308" y="2090"/>
                </a:lnTo>
                <a:lnTo>
                  <a:pt x="592" y="2342"/>
                </a:lnTo>
                <a:lnTo>
                  <a:pt x="830" y="2548"/>
                </a:lnTo>
                <a:lnTo>
                  <a:pt x="928" y="2634"/>
                </a:lnTo>
                <a:lnTo>
                  <a:pt x="930" y="2636"/>
                </a:lnTo>
                <a:lnTo>
                  <a:pt x="938" y="2642"/>
                </a:lnTo>
                <a:lnTo>
                  <a:pt x="952" y="2648"/>
                </a:lnTo>
                <a:lnTo>
                  <a:pt x="970" y="2654"/>
                </a:lnTo>
                <a:lnTo>
                  <a:pt x="982" y="2656"/>
                </a:lnTo>
                <a:lnTo>
                  <a:pt x="996" y="2656"/>
                </a:lnTo>
                <a:lnTo>
                  <a:pt x="1012" y="2654"/>
                </a:lnTo>
                <a:lnTo>
                  <a:pt x="1030" y="2652"/>
                </a:lnTo>
                <a:lnTo>
                  <a:pt x="1050" y="2648"/>
                </a:lnTo>
                <a:lnTo>
                  <a:pt x="1072" y="2640"/>
                </a:lnTo>
                <a:lnTo>
                  <a:pt x="1096" y="2632"/>
                </a:lnTo>
                <a:lnTo>
                  <a:pt x="1122" y="2620"/>
                </a:lnTo>
                <a:lnTo>
                  <a:pt x="1462" y="2472"/>
                </a:lnTo>
                <a:lnTo>
                  <a:pt x="1462" y="1924"/>
                </a:lnTo>
                <a:lnTo>
                  <a:pt x="2730" y="1460"/>
                </a:lnTo>
                <a:lnTo>
                  <a:pt x="2730" y="1926"/>
                </a:lnTo>
                <a:lnTo>
                  <a:pt x="2880" y="1860"/>
                </a:lnTo>
                <a:close/>
                <a:moveTo>
                  <a:pt x="1174" y="1210"/>
                </a:moveTo>
                <a:lnTo>
                  <a:pt x="1174" y="1210"/>
                </a:lnTo>
                <a:lnTo>
                  <a:pt x="1170" y="1192"/>
                </a:lnTo>
                <a:lnTo>
                  <a:pt x="1162" y="1174"/>
                </a:lnTo>
                <a:lnTo>
                  <a:pt x="1152" y="1154"/>
                </a:lnTo>
                <a:lnTo>
                  <a:pt x="1142" y="1134"/>
                </a:lnTo>
                <a:lnTo>
                  <a:pt x="1128" y="1114"/>
                </a:lnTo>
                <a:lnTo>
                  <a:pt x="1114" y="1094"/>
                </a:lnTo>
                <a:lnTo>
                  <a:pt x="1082" y="1054"/>
                </a:lnTo>
                <a:lnTo>
                  <a:pt x="1042" y="1012"/>
                </a:lnTo>
                <a:lnTo>
                  <a:pt x="1000" y="974"/>
                </a:lnTo>
                <a:lnTo>
                  <a:pt x="954" y="934"/>
                </a:lnTo>
                <a:lnTo>
                  <a:pt x="904" y="898"/>
                </a:lnTo>
                <a:lnTo>
                  <a:pt x="852" y="864"/>
                </a:lnTo>
                <a:lnTo>
                  <a:pt x="800" y="832"/>
                </a:lnTo>
                <a:lnTo>
                  <a:pt x="746" y="806"/>
                </a:lnTo>
                <a:lnTo>
                  <a:pt x="694" y="782"/>
                </a:lnTo>
                <a:lnTo>
                  <a:pt x="640" y="764"/>
                </a:lnTo>
                <a:lnTo>
                  <a:pt x="616" y="756"/>
                </a:lnTo>
                <a:lnTo>
                  <a:pt x="590" y="750"/>
                </a:lnTo>
                <a:lnTo>
                  <a:pt x="566" y="746"/>
                </a:lnTo>
                <a:lnTo>
                  <a:pt x="542" y="742"/>
                </a:lnTo>
                <a:lnTo>
                  <a:pt x="520" y="740"/>
                </a:lnTo>
                <a:lnTo>
                  <a:pt x="498" y="740"/>
                </a:lnTo>
                <a:lnTo>
                  <a:pt x="966" y="632"/>
                </a:lnTo>
                <a:lnTo>
                  <a:pt x="994" y="682"/>
                </a:lnTo>
                <a:lnTo>
                  <a:pt x="1004" y="708"/>
                </a:lnTo>
                <a:lnTo>
                  <a:pt x="1014" y="732"/>
                </a:lnTo>
                <a:lnTo>
                  <a:pt x="1022" y="758"/>
                </a:lnTo>
                <a:lnTo>
                  <a:pt x="1028" y="786"/>
                </a:lnTo>
                <a:lnTo>
                  <a:pt x="1032" y="814"/>
                </a:lnTo>
                <a:lnTo>
                  <a:pt x="1036" y="844"/>
                </a:lnTo>
                <a:lnTo>
                  <a:pt x="2070" y="566"/>
                </a:lnTo>
                <a:lnTo>
                  <a:pt x="2068" y="552"/>
                </a:lnTo>
                <a:lnTo>
                  <a:pt x="2058" y="516"/>
                </a:lnTo>
                <a:lnTo>
                  <a:pt x="2124" y="544"/>
                </a:lnTo>
                <a:lnTo>
                  <a:pt x="2190" y="578"/>
                </a:lnTo>
                <a:lnTo>
                  <a:pt x="2222" y="596"/>
                </a:lnTo>
                <a:lnTo>
                  <a:pt x="2252" y="614"/>
                </a:lnTo>
                <a:lnTo>
                  <a:pt x="2284" y="634"/>
                </a:lnTo>
                <a:lnTo>
                  <a:pt x="2312" y="654"/>
                </a:lnTo>
                <a:lnTo>
                  <a:pt x="2340" y="676"/>
                </a:lnTo>
                <a:lnTo>
                  <a:pt x="2366" y="698"/>
                </a:lnTo>
                <a:lnTo>
                  <a:pt x="2390" y="720"/>
                </a:lnTo>
                <a:lnTo>
                  <a:pt x="2412" y="744"/>
                </a:lnTo>
                <a:lnTo>
                  <a:pt x="2430" y="768"/>
                </a:lnTo>
                <a:lnTo>
                  <a:pt x="2448" y="794"/>
                </a:lnTo>
                <a:lnTo>
                  <a:pt x="2462" y="818"/>
                </a:lnTo>
                <a:lnTo>
                  <a:pt x="2472" y="844"/>
                </a:lnTo>
                <a:lnTo>
                  <a:pt x="1836" y="1024"/>
                </a:lnTo>
                <a:lnTo>
                  <a:pt x="1390" y="1148"/>
                </a:lnTo>
                <a:lnTo>
                  <a:pt x="1174" y="1210"/>
                </a:lnTo>
                <a:close/>
                <a:moveTo>
                  <a:pt x="1612" y="2410"/>
                </a:moveTo>
                <a:lnTo>
                  <a:pt x="1612" y="1998"/>
                </a:lnTo>
                <a:lnTo>
                  <a:pt x="2632" y="1614"/>
                </a:lnTo>
                <a:lnTo>
                  <a:pt x="2632" y="1968"/>
                </a:lnTo>
                <a:lnTo>
                  <a:pt x="1612" y="241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100" name="Freeform 15"/>
          <p:cNvSpPr>
            <a:spLocks noChangeAspect="1"/>
          </p:cNvSpPr>
          <p:nvPr/>
        </p:nvSpPr>
        <p:spPr bwMode="auto">
          <a:xfrm>
            <a:off x="3840163" y="3440113"/>
            <a:ext cx="192087" cy="252412"/>
          </a:xfrm>
          <a:custGeom>
            <a:avLst/>
            <a:gdLst>
              <a:gd name="T0" fmla="*/ 2147483647 w 2184"/>
              <a:gd name="T1" fmla="*/ 2147483647 h 2880"/>
              <a:gd name="T2" fmla="*/ 2147483647 w 2184"/>
              <a:gd name="T3" fmla="*/ 2147483647 h 2880"/>
              <a:gd name="T4" fmla="*/ 2147483647 w 2184"/>
              <a:gd name="T5" fmla="*/ 2147483647 h 2880"/>
              <a:gd name="T6" fmla="*/ 2147483647 w 2184"/>
              <a:gd name="T7" fmla="*/ 2147483647 h 2880"/>
              <a:gd name="T8" fmla="*/ 2147483647 w 2184"/>
              <a:gd name="T9" fmla="*/ 2147483647 h 2880"/>
              <a:gd name="T10" fmla="*/ 2147483647 w 2184"/>
              <a:gd name="T11" fmla="*/ 2147483647 h 2880"/>
              <a:gd name="T12" fmla="*/ 2147483647 w 2184"/>
              <a:gd name="T13" fmla="*/ 2147483647 h 2880"/>
              <a:gd name="T14" fmla="*/ 2147483647 w 2184"/>
              <a:gd name="T15" fmla="*/ 2147483647 h 2880"/>
              <a:gd name="T16" fmla="*/ 2147483647 w 2184"/>
              <a:gd name="T17" fmla="*/ 2147483647 h 2880"/>
              <a:gd name="T18" fmla="*/ 2147483647 w 2184"/>
              <a:gd name="T19" fmla="*/ 2147483647 h 2880"/>
              <a:gd name="T20" fmla="*/ 2147483647 w 2184"/>
              <a:gd name="T21" fmla="*/ 2147483647 h 2880"/>
              <a:gd name="T22" fmla="*/ 2147483647 w 2184"/>
              <a:gd name="T23" fmla="*/ 2147483647 h 2880"/>
              <a:gd name="T24" fmla="*/ 2147483647 w 2184"/>
              <a:gd name="T25" fmla="*/ 2147483647 h 2880"/>
              <a:gd name="T26" fmla="*/ 2147483647 w 2184"/>
              <a:gd name="T27" fmla="*/ 2147483647 h 2880"/>
              <a:gd name="T28" fmla="*/ 2147483647 w 2184"/>
              <a:gd name="T29" fmla="*/ 2147483647 h 2880"/>
              <a:gd name="T30" fmla="*/ 2147483647 w 2184"/>
              <a:gd name="T31" fmla="*/ 2147483647 h 2880"/>
              <a:gd name="T32" fmla="*/ 2147483647 w 2184"/>
              <a:gd name="T33" fmla="*/ 2147483647 h 2880"/>
              <a:gd name="T34" fmla="*/ 2147483647 w 2184"/>
              <a:gd name="T35" fmla="*/ 2147483647 h 2880"/>
              <a:gd name="T36" fmla="*/ 2147483647 w 2184"/>
              <a:gd name="T37" fmla="*/ 2147483647 h 2880"/>
              <a:gd name="T38" fmla="*/ 2147483647 w 2184"/>
              <a:gd name="T39" fmla="*/ 2147483647 h 2880"/>
              <a:gd name="T40" fmla="*/ 2147483647 w 2184"/>
              <a:gd name="T41" fmla="*/ 2147483647 h 2880"/>
              <a:gd name="T42" fmla="*/ 2147483647 w 2184"/>
              <a:gd name="T43" fmla="*/ 2147483647 h 2880"/>
              <a:gd name="T44" fmla="*/ 2147483647 w 2184"/>
              <a:gd name="T45" fmla="*/ 2147483647 h 2880"/>
              <a:gd name="T46" fmla="*/ 2147483647 w 2184"/>
              <a:gd name="T47" fmla="*/ 2147483647 h 2880"/>
              <a:gd name="T48" fmla="*/ 2147483647 w 2184"/>
              <a:gd name="T49" fmla="*/ 2147483647 h 2880"/>
              <a:gd name="T50" fmla="*/ 2147483647 w 2184"/>
              <a:gd name="T51" fmla="*/ 2147483647 h 2880"/>
              <a:gd name="T52" fmla="*/ 2147483647 w 2184"/>
              <a:gd name="T53" fmla="*/ 2147483647 h 2880"/>
              <a:gd name="T54" fmla="*/ 2147483647 w 2184"/>
              <a:gd name="T55" fmla="*/ 2147483647 h 2880"/>
              <a:gd name="T56" fmla="*/ 2147483647 w 2184"/>
              <a:gd name="T57" fmla="*/ 2147483647 h 2880"/>
              <a:gd name="T58" fmla="*/ 0 w 2184"/>
              <a:gd name="T59" fmla="*/ 2147483647 h 2880"/>
              <a:gd name="T60" fmla="*/ 2147483647 w 2184"/>
              <a:gd name="T61" fmla="*/ 2147483647 h 2880"/>
              <a:gd name="T62" fmla="*/ 2147483647 w 2184"/>
              <a:gd name="T63" fmla="*/ 2147483647 h 2880"/>
              <a:gd name="T64" fmla="*/ 2147483647 w 2184"/>
              <a:gd name="T65" fmla="*/ 2147483647 h 2880"/>
              <a:gd name="T66" fmla="*/ 2147483647 w 2184"/>
              <a:gd name="T67" fmla="*/ 2147483647 h 2880"/>
              <a:gd name="T68" fmla="*/ 2147483647 w 2184"/>
              <a:gd name="T69" fmla="*/ 2147483647 h 2880"/>
              <a:gd name="T70" fmla="*/ 2147483647 w 2184"/>
              <a:gd name="T71" fmla="*/ 2147483647 h 2880"/>
              <a:gd name="T72" fmla="*/ 2147483647 w 2184"/>
              <a:gd name="T73" fmla="*/ 2147483647 h 2880"/>
              <a:gd name="T74" fmla="*/ 2147483647 w 2184"/>
              <a:gd name="T75" fmla="*/ 2147483647 h 2880"/>
              <a:gd name="T76" fmla="*/ 2147483647 w 2184"/>
              <a:gd name="T77" fmla="*/ 2147483647 h 2880"/>
              <a:gd name="T78" fmla="*/ 2147483647 w 2184"/>
              <a:gd name="T79" fmla="*/ 2147483647 h 2880"/>
              <a:gd name="T80" fmla="*/ 2147483647 w 2184"/>
              <a:gd name="T81" fmla="*/ 2147483647 h 2880"/>
              <a:gd name="T82" fmla="*/ 2147483647 w 2184"/>
              <a:gd name="T83" fmla="*/ 2147483647 h 2880"/>
              <a:gd name="T84" fmla="*/ 2147483647 w 2184"/>
              <a:gd name="T85" fmla="*/ 2147483647 h 2880"/>
              <a:gd name="T86" fmla="*/ 2147483647 w 2184"/>
              <a:gd name="T87" fmla="*/ 2147483647 h 2880"/>
              <a:gd name="T88" fmla="*/ 2147483647 w 2184"/>
              <a:gd name="T89" fmla="*/ 2147483647 h 2880"/>
              <a:gd name="T90" fmla="*/ 2147483647 w 2184"/>
              <a:gd name="T91" fmla="*/ 2147483647 h 2880"/>
              <a:gd name="T92" fmla="*/ 2147483647 w 2184"/>
              <a:gd name="T93" fmla="*/ 2147483647 h 2880"/>
              <a:gd name="T94" fmla="*/ 2147483647 w 2184"/>
              <a:gd name="T95" fmla="*/ 2147483647 h 2880"/>
              <a:gd name="T96" fmla="*/ 2147483647 w 2184"/>
              <a:gd name="T97" fmla="*/ 2147483647 h 2880"/>
              <a:gd name="T98" fmla="*/ 2147483647 w 2184"/>
              <a:gd name="T99" fmla="*/ 2147483647 h 2880"/>
              <a:gd name="T100" fmla="*/ 2147483647 w 2184"/>
              <a:gd name="T101" fmla="*/ 2147483647 h 2880"/>
              <a:gd name="T102" fmla="*/ 2147483647 w 2184"/>
              <a:gd name="T103" fmla="*/ 2147483647 h 2880"/>
              <a:gd name="T104" fmla="*/ 2147483647 w 2184"/>
              <a:gd name="T105" fmla="*/ 2147483647 h 2880"/>
              <a:gd name="T106" fmla="*/ 2147483647 w 2184"/>
              <a:gd name="T107" fmla="*/ 2147483647 h 2880"/>
              <a:gd name="T108" fmla="*/ 2147483647 w 2184"/>
              <a:gd name="T109" fmla="*/ 2147483647 h 28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84"/>
              <a:gd name="T166" fmla="*/ 0 h 2880"/>
              <a:gd name="T167" fmla="*/ 2184 w 2184"/>
              <a:gd name="T168" fmla="*/ 2880 h 28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84" h="2880">
                <a:moveTo>
                  <a:pt x="594" y="1058"/>
                </a:moveTo>
                <a:lnTo>
                  <a:pt x="594" y="1058"/>
                </a:lnTo>
                <a:lnTo>
                  <a:pt x="608" y="1102"/>
                </a:lnTo>
                <a:lnTo>
                  <a:pt x="624" y="1150"/>
                </a:lnTo>
                <a:lnTo>
                  <a:pt x="650" y="1214"/>
                </a:lnTo>
                <a:lnTo>
                  <a:pt x="684" y="1290"/>
                </a:lnTo>
                <a:lnTo>
                  <a:pt x="704" y="1332"/>
                </a:lnTo>
                <a:lnTo>
                  <a:pt x="726" y="1376"/>
                </a:lnTo>
                <a:lnTo>
                  <a:pt x="750" y="1422"/>
                </a:lnTo>
                <a:lnTo>
                  <a:pt x="776" y="1468"/>
                </a:lnTo>
                <a:lnTo>
                  <a:pt x="806" y="1516"/>
                </a:lnTo>
                <a:lnTo>
                  <a:pt x="838" y="1566"/>
                </a:lnTo>
                <a:lnTo>
                  <a:pt x="872" y="1614"/>
                </a:lnTo>
                <a:lnTo>
                  <a:pt x="910" y="1662"/>
                </a:lnTo>
                <a:lnTo>
                  <a:pt x="950" y="1712"/>
                </a:lnTo>
                <a:lnTo>
                  <a:pt x="994" y="1758"/>
                </a:lnTo>
                <a:lnTo>
                  <a:pt x="1040" y="1806"/>
                </a:lnTo>
                <a:lnTo>
                  <a:pt x="1088" y="1850"/>
                </a:lnTo>
                <a:lnTo>
                  <a:pt x="1140" y="1894"/>
                </a:lnTo>
                <a:lnTo>
                  <a:pt x="1194" y="1936"/>
                </a:lnTo>
                <a:lnTo>
                  <a:pt x="1252" y="1974"/>
                </a:lnTo>
                <a:lnTo>
                  <a:pt x="1314" y="2010"/>
                </a:lnTo>
                <a:lnTo>
                  <a:pt x="1378" y="2044"/>
                </a:lnTo>
                <a:lnTo>
                  <a:pt x="1446" y="2074"/>
                </a:lnTo>
                <a:lnTo>
                  <a:pt x="1482" y="2086"/>
                </a:lnTo>
                <a:lnTo>
                  <a:pt x="1518" y="2100"/>
                </a:lnTo>
                <a:lnTo>
                  <a:pt x="1554" y="2110"/>
                </a:lnTo>
                <a:lnTo>
                  <a:pt x="1592" y="2120"/>
                </a:lnTo>
                <a:lnTo>
                  <a:pt x="1632" y="2130"/>
                </a:lnTo>
                <a:lnTo>
                  <a:pt x="1672" y="2138"/>
                </a:lnTo>
                <a:lnTo>
                  <a:pt x="1712" y="2144"/>
                </a:lnTo>
                <a:lnTo>
                  <a:pt x="1754" y="2150"/>
                </a:lnTo>
                <a:lnTo>
                  <a:pt x="1802" y="2158"/>
                </a:lnTo>
                <a:lnTo>
                  <a:pt x="1848" y="2170"/>
                </a:lnTo>
                <a:lnTo>
                  <a:pt x="1890" y="2184"/>
                </a:lnTo>
                <a:lnTo>
                  <a:pt x="1928" y="2200"/>
                </a:lnTo>
                <a:lnTo>
                  <a:pt x="1964" y="2220"/>
                </a:lnTo>
                <a:lnTo>
                  <a:pt x="1996" y="2242"/>
                </a:lnTo>
                <a:lnTo>
                  <a:pt x="2024" y="2266"/>
                </a:lnTo>
                <a:lnTo>
                  <a:pt x="2050" y="2292"/>
                </a:lnTo>
                <a:lnTo>
                  <a:pt x="2074" y="2320"/>
                </a:lnTo>
                <a:lnTo>
                  <a:pt x="2094" y="2348"/>
                </a:lnTo>
                <a:lnTo>
                  <a:pt x="2112" y="2378"/>
                </a:lnTo>
                <a:lnTo>
                  <a:pt x="2126" y="2410"/>
                </a:lnTo>
                <a:lnTo>
                  <a:pt x="2140" y="2442"/>
                </a:lnTo>
                <a:lnTo>
                  <a:pt x="2152" y="2474"/>
                </a:lnTo>
                <a:lnTo>
                  <a:pt x="2160" y="2506"/>
                </a:lnTo>
                <a:lnTo>
                  <a:pt x="2168" y="2540"/>
                </a:lnTo>
                <a:lnTo>
                  <a:pt x="2174" y="2572"/>
                </a:lnTo>
                <a:lnTo>
                  <a:pt x="2178" y="2604"/>
                </a:lnTo>
                <a:lnTo>
                  <a:pt x="2184" y="2666"/>
                </a:lnTo>
                <a:lnTo>
                  <a:pt x="2184" y="2724"/>
                </a:lnTo>
                <a:lnTo>
                  <a:pt x="2182" y="2776"/>
                </a:lnTo>
                <a:lnTo>
                  <a:pt x="2178" y="2818"/>
                </a:lnTo>
                <a:lnTo>
                  <a:pt x="2174" y="2852"/>
                </a:lnTo>
                <a:lnTo>
                  <a:pt x="2170" y="2880"/>
                </a:lnTo>
                <a:lnTo>
                  <a:pt x="1984" y="2838"/>
                </a:lnTo>
                <a:lnTo>
                  <a:pt x="1994" y="2812"/>
                </a:lnTo>
                <a:lnTo>
                  <a:pt x="2006" y="2784"/>
                </a:lnTo>
                <a:lnTo>
                  <a:pt x="2018" y="2748"/>
                </a:lnTo>
                <a:lnTo>
                  <a:pt x="2030" y="2704"/>
                </a:lnTo>
                <a:lnTo>
                  <a:pt x="2038" y="2654"/>
                </a:lnTo>
                <a:lnTo>
                  <a:pt x="2040" y="2630"/>
                </a:lnTo>
                <a:lnTo>
                  <a:pt x="2042" y="2604"/>
                </a:lnTo>
                <a:lnTo>
                  <a:pt x="2040" y="2576"/>
                </a:lnTo>
                <a:lnTo>
                  <a:pt x="2038" y="2550"/>
                </a:lnTo>
                <a:lnTo>
                  <a:pt x="2034" y="2524"/>
                </a:lnTo>
                <a:lnTo>
                  <a:pt x="2028" y="2498"/>
                </a:lnTo>
                <a:lnTo>
                  <a:pt x="2018" y="2472"/>
                </a:lnTo>
                <a:lnTo>
                  <a:pt x="2006" y="2446"/>
                </a:lnTo>
                <a:lnTo>
                  <a:pt x="1990" y="2422"/>
                </a:lnTo>
                <a:lnTo>
                  <a:pt x="1970" y="2400"/>
                </a:lnTo>
                <a:lnTo>
                  <a:pt x="1948" y="2378"/>
                </a:lnTo>
                <a:lnTo>
                  <a:pt x="1922" y="2358"/>
                </a:lnTo>
                <a:lnTo>
                  <a:pt x="1892" y="2340"/>
                </a:lnTo>
                <a:lnTo>
                  <a:pt x="1856" y="2324"/>
                </a:lnTo>
                <a:lnTo>
                  <a:pt x="1818" y="2312"/>
                </a:lnTo>
                <a:lnTo>
                  <a:pt x="1774" y="2300"/>
                </a:lnTo>
                <a:lnTo>
                  <a:pt x="1724" y="2292"/>
                </a:lnTo>
                <a:lnTo>
                  <a:pt x="1670" y="2286"/>
                </a:lnTo>
                <a:lnTo>
                  <a:pt x="1610" y="2284"/>
                </a:lnTo>
                <a:lnTo>
                  <a:pt x="1544" y="2286"/>
                </a:lnTo>
                <a:lnTo>
                  <a:pt x="1442" y="2288"/>
                </a:lnTo>
                <a:lnTo>
                  <a:pt x="1344" y="2286"/>
                </a:lnTo>
                <a:lnTo>
                  <a:pt x="1248" y="2282"/>
                </a:lnTo>
                <a:lnTo>
                  <a:pt x="1158" y="2274"/>
                </a:lnTo>
                <a:lnTo>
                  <a:pt x="1074" y="2264"/>
                </a:lnTo>
                <a:lnTo>
                  <a:pt x="992" y="2250"/>
                </a:lnTo>
                <a:lnTo>
                  <a:pt x="914" y="2234"/>
                </a:lnTo>
                <a:lnTo>
                  <a:pt x="840" y="2214"/>
                </a:lnTo>
                <a:lnTo>
                  <a:pt x="770" y="2192"/>
                </a:lnTo>
                <a:lnTo>
                  <a:pt x="704" y="2166"/>
                </a:lnTo>
                <a:lnTo>
                  <a:pt x="642" y="2138"/>
                </a:lnTo>
                <a:lnTo>
                  <a:pt x="582" y="2110"/>
                </a:lnTo>
                <a:lnTo>
                  <a:pt x="528" y="2076"/>
                </a:lnTo>
                <a:lnTo>
                  <a:pt x="476" y="2042"/>
                </a:lnTo>
                <a:lnTo>
                  <a:pt x="426" y="2006"/>
                </a:lnTo>
                <a:lnTo>
                  <a:pt x="380" y="1968"/>
                </a:lnTo>
                <a:lnTo>
                  <a:pt x="338" y="1928"/>
                </a:lnTo>
                <a:lnTo>
                  <a:pt x="298" y="1886"/>
                </a:lnTo>
                <a:lnTo>
                  <a:pt x="262" y="1842"/>
                </a:lnTo>
                <a:lnTo>
                  <a:pt x="228" y="1796"/>
                </a:lnTo>
                <a:lnTo>
                  <a:pt x="198" y="1750"/>
                </a:lnTo>
                <a:lnTo>
                  <a:pt x="170" y="1702"/>
                </a:lnTo>
                <a:lnTo>
                  <a:pt x="144" y="1654"/>
                </a:lnTo>
                <a:lnTo>
                  <a:pt x="120" y="1604"/>
                </a:lnTo>
                <a:lnTo>
                  <a:pt x="100" y="1552"/>
                </a:lnTo>
                <a:lnTo>
                  <a:pt x="80" y="1500"/>
                </a:lnTo>
                <a:lnTo>
                  <a:pt x="64" y="1448"/>
                </a:lnTo>
                <a:lnTo>
                  <a:pt x="50" y="1394"/>
                </a:lnTo>
                <a:lnTo>
                  <a:pt x="38" y="1340"/>
                </a:lnTo>
                <a:lnTo>
                  <a:pt x="28" y="1286"/>
                </a:lnTo>
                <a:lnTo>
                  <a:pt x="18" y="1232"/>
                </a:lnTo>
                <a:lnTo>
                  <a:pt x="12" y="1178"/>
                </a:lnTo>
                <a:lnTo>
                  <a:pt x="6" y="1124"/>
                </a:lnTo>
                <a:lnTo>
                  <a:pt x="2" y="1068"/>
                </a:lnTo>
                <a:lnTo>
                  <a:pt x="0" y="1014"/>
                </a:lnTo>
                <a:lnTo>
                  <a:pt x="0" y="960"/>
                </a:lnTo>
                <a:lnTo>
                  <a:pt x="0" y="906"/>
                </a:lnTo>
                <a:lnTo>
                  <a:pt x="2" y="852"/>
                </a:lnTo>
                <a:lnTo>
                  <a:pt x="8" y="748"/>
                </a:lnTo>
                <a:lnTo>
                  <a:pt x="18" y="646"/>
                </a:lnTo>
                <a:lnTo>
                  <a:pt x="32" y="548"/>
                </a:lnTo>
                <a:lnTo>
                  <a:pt x="48" y="456"/>
                </a:lnTo>
                <a:lnTo>
                  <a:pt x="64" y="370"/>
                </a:lnTo>
                <a:lnTo>
                  <a:pt x="82" y="290"/>
                </a:lnTo>
                <a:lnTo>
                  <a:pt x="100" y="218"/>
                </a:lnTo>
                <a:lnTo>
                  <a:pt x="116" y="156"/>
                </a:lnTo>
                <a:lnTo>
                  <a:pt x="132" y="102"/>
                </a:lnTo>
                <a:lnTo>
                  <a:pt x="156" y="26"/>
                </a:lnTo>
                <a:lnTo>
                  <a:pt x="164" y="0"/>
                </a:lnTo>
                <a:lnTo>
                  <a:pt x="166" y="18"/>
                </a:lnTo>
                <a:lnTo>
                  <a:pt x="170" y="38"/>
                </a:lnTo>
                <a:lnTo>
                  <a:pt x="178" y="66"/>
                </a:lnTo>
                <a:lnTo>
                  <a:pt x="188" y="98"/>
                </a:lnTo>
                <a:lnTo>
                  <a:pt x="202" y="134"/>
                </a:lnTo>
                <a:lnTo>
                  <a:pt x="222" y="176"/>
                </a:lnTo>
                <a:lnTo>
                  <a:pt x="236" y="196"/>
                </a:lnTo>
                <a:lnTo>
                  <a:pt x="250" y="218"/>
                </a:lnTo>
                <a:lnTo>
                  <a:pt x="266" y="240"/>
                </a:lnTo>
                <a:lnTo>
                  <a:pt x="282" y="260"/>
                </a:lnTo>
                <a:lnTo>
                  <a:pt x="302" y="282"/>
                </a:lnTo>
                <a:lnTo>
                  <a:pt x="324" y="304"/>
                </a:lnTo>
                <a:lnTo>
                  <a:pt x="348" y="326"/>
                </a:lnTo>
                <a:lnTo>
                  <a:pt x="374" y="348"/>
                </a:lnTo>
                <a:lnTo>
                  <a:pt x="402" y="368"/>
                </a:lnTo>
                <a:lnTo>
                  <a:pt x="432" y="388"/>
                </a:lnTo>
                <a:lnTo>
                  <a:pt x="466" y="408"/>
                </a:lnTo>
                <a:lnTo>
                  <a:pt x="502" y="426"/>
                </a:lnTo>
                <a:lnTo>
                  <a:pt x="540" y="444"/>
                </a:lnTo>
                <a:lnTo>
                  <a:pt x="582" y="460"/>
                </a:lnTo>
                <a:lnTo>
                  <a:pt x="626" y="474"/>
                </a:lnTo>
                <a:lnTo>
                  <a:pt x="674" y="488"/>
                </a:lnTo>
                <a:lnTo>
                  <a:pt x="726" y="500"/>
                </a:lnTo>
                <a:lnTo>
                  <a:pt x="780" y="510"/>
                </a:lnTo>
                <a:lnTo>
                  <a:pt x="830" y="520"/>
                </a:lnTo>
                <a:lnTo>
                  <a:pt x="880" y="532"/>
                </a:lnTo>
                <a:lnTo>
                  <a:pt x="928" y="544"/>
                </a:lnTo>
                <a:lnTo>
                  <a:pt x="974" y="558"/>
                </a:lnTo>
                <a:lnTo>
                  <a:pt x="1018" y="574"/>
                </a:lnTo>
                <a:lnTo>
                  <a:pt x="1062" y="590"/>
                </a:lnTo>
                <a:lnTo>
                  <a:pt x="1102" y="608"/>
                </a:lnTo>
                <a:lnTo>
                  <a:pt x="1142" y="628"/>
                </a:lnTo>
                <a:lnTo>
                  <a:pt x="1180" y="648"/>
                </a:lnTo>
                <a:lnTo>
                  <a:pt x="1216" y="670"/>
                </a:lnTo>
                <a:lnTo>
                  <a:pt x="1252" y="692"/>
                </a:lnTo>
                <a:lnTo>
                  <a:pt x="1284" y="716"/>
                </a:lnTo>
                <a:lnTo>
                  <a:pt x="1316" y="740"/>
                </a:lnTo>
                <a:lnTo>
                  <a:pt x="1348" y="764"/>
                </a:lnTo>
                <a:lnTo>
                  <a:pt x="1376" y="790"/>
                </a:lnTo>
                <a:lnTo>
                  <a:pt x="1404" y="818"/>
                </a:lnTo>
                <a:lnTo>
                  <a:pt x="1432" y="846"/>
                </a:lnTo>
                <a:lnTo>
                  <a:pt x="1456" y="874"/>
                </a:lnTo>
                <a:lnTo>
                  <a:pt x="1480" y="902"/>
                </a:lnTo>
                <a:lnTo>
                  <a:pt x="1504" y="932"/>
                </a:lnTo>
                <a:lnTo>
                  <a:pt x="1526" y="962"/>
                </a:lnTo>
                <a:lnTo>
                  <a:pt x="1546" y="992"/>
                </a:lnTo>
                <a:lnTo>
                  <a:pt x="1584" y="1054"/>
                </a:lnTo>
                <a:lnTo>
                  <a:pt x="1616" y="1116"/>
                </a:lnTo>
                <a:lnTo>
                  <a:pt x="1646" y="1180"/>
                </a:lnTo>
                <a:lnTo>
                  <a:pt x="1672" y="1244"/>
                </a:lnTo>
                <a:lnTo>
                  <a:pt x="1694" y="1308"/>
                </a:lnTo>
                <a:lnTo>
                  <a:pt x="1712" y="1370"/>
                </a:lnTo>
                <a:lnTo>
                  <a:pt x="1728" y="1434"/>
                </a:lnTo>
                <a:lnTo>
                  <a:pt x="1742" y="1494"/>
                </a:lnTo>
                <a:lnTo>
                  <a:pt x="1752" y="1554"/>
                </a:lnTo>
                <a:lnTo>
                  <a:pt x="1760" y="1610"/>
                </a:lnTo>
                <a:lnTo>
                  <a:pt x="1766" y="1664"/>
                </a:lnTo>
                <a:lnTo>
                  <a:pt x="1772" y="1714"/>
                </a:lnTo>
                <a:lnTo>
                  <a:pt x="1774" y="1762"/>
                </a:lnTo>
                <a:lnTo>
                  <a:pt x="1776" y="1844"/>
                </a:lnTo>
                <a:lnTo>
                  <a:pt x="1776" y="1908"/>
                </a:lnTo>
                <a:lnTo>
                  <a:pt x="1772" y="1962"/>
                </a:lnTo>
                <a:lnTo>
                  <a:pt x="1708" y="1948"/>
                </a:lnTo>
                <a:lnTo>
                  <a:pt x="1646" y="1930"/>
                </a:lnTo>
                <a:lnTo>
                  <a:pt x="1584" y="1908"/>
                </a:lnTo>
                <a:lnTo>
                  <a:pt x="1524" y="1884"/>
                </a:lnTo>
                <a:lnTo>
                  <a:pt x="1466" y="1856"/>
                </a:lnTo>
                <a:lnTo>
                  <a:pt x="1408" y="1828"/>
                </a:lnTo>
                <a:lnTo>
                  <a:pt x="1352" y="1796"/>
                </a:lnTo>
                <a:lnTo>
                  <a:pt x="1298" y="1762"/>
                </a:lnTo>
                <a:lnTo>
                  <a:pt x="1244" y="1728"/>
                </a:lnTo>
                <a:lnTo>
                  <a:pt x="1194" y="1692"/>
                </a:lnTo>
                <a:lnTo>
                  <a:pt x="1144" y="1654"/>
                </a:lnTo>
                <a:lnTo>
                  <a:pt x="1096" y="1616"/>
                </a:lnTo>
                <a:lnTo>
                  <a:pt x="1052" y="1576"/>
                </a:lnTo>
                <a:lnTo>
                  <a:pt x="1008" y="1538"/>
                </a:lnTo>
                <a:lnTo>
                  <a:pt x="966" y="1498"/>
                </a:lnTo>
                <a:lnTo>
                  <a:pt x="926" y="1458"/>
                </a:lnTo>
                <a:lnTo>
                  <a:pt x="852" y="1382"/>
                </a:lnTo>
                <a:lnTo>
                  <a:pt x="786" y="1308"/>
                </a:lnTo>
                <a:lnTo>
                  <a:pt x="730" y="1240"/>
                </a:lnTo>
                <a:lnTo>
                  <a:pt x="682" y="1180"/>
                </a:lnTo>
                <a:lnTo>
                  <a:pt x="644" y="1130"/>
                </a:lnTo>
                <a:lnTo>
                  <a:pt x="618" y="1092"/>
                </a:lnTo>
                <a:lnTo>
                  <a:pt x="594" y="10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101" name="TextBox 25"/>
          <p:cNvSpPr txBox="1">
            <a:spLocks noChangeArrowheads="1"/>
          </p:cNvSpPr>
          <p:nvPr/>
        </p:nvSpPr>
        <p:spPr bwMode="auto">
          <a:xfrm>
            <a:off x="4103688" y="3262313"/>
            <a:ext cx="16557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не требует специального оборудования</a:t>
            </a:r>
          </a:p>
        </p:txBody>
      </p:sp>
      <p:sp>
        <p:nvSpPr>
          <p:cNvPr id="46102" name="TextBox 26"/>
          <p:cNvSpPr txBox="1">
            <a:spLocks noChangeArrowheads="1"/>
          </p:cNvSpPr>
          <p:nvPr/>
        </p:nvSpPr>
        <p:spPr bwMode="auto">
          <a:xfrm>
            <a:off x="5400675" y="2489200"/>
            <a:ext cx="2016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Сотрудники </a:t>
            </a:r>
            <a:r>
              <a:rPr lang="en-US" sz="1000"/>
              <a:t>Xerox</a:t>
            </a:r>
            <a:r>
              <a:rPr lang="ru-RU" sz="1000"/>
              <a:t> консультируют вас по использованию специальных материалов</a:t>
            </a:r>
            <a:r>
              <a:rPr lang="en-US" sz="1000"/>
              <a:t> Xerox</a:t>
            </a:r>
            <a:r>
              <a:rPr lang="ru-RU" sz="1000"/>
              <a:t> на вашем существующем оборудовании</a:t>
            </a:r>
          </a:p>
        </p:txBody>
      </p:sp>
      <p:sp>
        <p:nvSpPr>
          <p:cNvPr id="46103" name="Freeform 61"/>
          <p:cNvSpPr>
            <a:spLocks noChangeAspect="1" noEditPoints="1"/>
          </p:cNvSpPr>
          <p:nvPr/>
        </p:nvSpPr>
        <p:spPr bwMode="auto">
          <a:xfrm>
            <a:off x="7788275" y="1941513"/>
            <a:ext cx="636588" cy="539750"/>
          </a:xfrm>
          <a:custGeom>
            <a:avLst/>
            <a:gdLst>
              <a:gd name="T0" fmla="*/ 2147483647 w 2880"/>
              <a:gd name="T1" fmla="*/ 2147483647 h 2448"/>
              <a:gd name="T2" fmla="*/ 2147483647 w 2880"/>
              <a:gd name="T3" fmla="*/ 2147483647 h 2448"/>
              <a:gd name="T4" fmla="*/ 2147483647 w 2880"/>
              <a:gd name="T5" fmla="*/ 2147483647 h 2448"/>
              <a:gd name="T6" fmla="*/ 2147483647 w 2880"/>
              <a:gd name="T7" fmla="*/ 2147483647 h 2448"/>
              <a:gd name="T8" fmla="*/ 2147483647 w 2880"/>
              <a:gd name="T9" fmla="*/ 2147483647 h 2448"/>
              <a:gd name="T10" fmla="*/ 2147483647 w 2880"/>
              <a:gd name="T11" fmla="*/ 2147483647 h 2448"/>
              <a:gd name="T12" fmla="*/ 2147483647 w 2880"/>
              <a:gd name="T13" fmla="*/ 2147483647 h 2448"/>
              <a:gd name="T14" fmla="*/ 2147483647 w 2880"/>
              <a:gd name="T15" fmla="*/ 2147483647 h 2448"/>
              <a:gd name="T16" fmla="*/ 2147483647 w 2880"/>
              <a:gd name="T17" fmla="*/ 2147483647 h 2448"/>
              <a:gd name="T18" fmla="*/ 2147483647 w 2880"/>
              <a:gd name="T19" fmla="*/ 2147483647 h 2448"/>
              <a:gd name="T20" fmla="*/ 2147483647 w 2880"/>
              <a:gd name="T21" fmla="*/ 2147483647 h 2448"/>
              <a:gd name="T22" fmla="*/ 2147483647 w 2880"/>
              <a:gd name="T23" fmla="*/ 0 h 2448"/>
              <a:gd name="T24" fmla="*/ 2147483647 w 2880"/>
              <a:gd name="T25" fmla="*/ 2147483647 h 2448"/>
              <a:gd name="T26" fmla="*/ 2147483647 w 2880"/>
              <a:gd name="T27" fmla="*/ 2147483647 h 2448"/>
              <a:gd name="T28" fmla="*/ 2147483647 w 2880"/>
              <a:gd name="T29" fmla="*/ 2147483647 h 2448"/>
              <a:gd name="T30" fmla="*/ 2147483647 w 2880"/>
              <a:gd name="T31" fmla="*/ 2147483647 h 2448"/>
              <a:gd name="T32" fmla="*/ 0 w 2880"/>
              <a:gd name="T33" fmla="*/ 2147483647 h 2448"/>
              <a:gd name="T34" fmla="*/ 2147483647 w 2880"/>
              <a:gd name="T35" fmla="*/ 2147483647 h 2448"/>
              <a:gd name="T36" fmla="*/ 2147483647 w 2880"/>
              <a:gd name="T37" fmla="*/ 2147483647 h 2448"/>
              <a:gd name="T38" fmla="*/ 2147483647 w 2880"/>
              <a:gd name="T39" fmla="*/ 2147483647 h 2448"/>
              <a:gd name="T40" fmla="*/ 2147483647 w 2880"/>
              <a:gd name="T41" fmla="*/ 2147483647 h 2448"/>
              <a:gd name="T42" fmla="*/ 2147483647 w 2880"/>
              <a:gd name="T43" fmla="*/ 2147483647 h 2448"/>
              <a:gd name="T44" fmla="*/ 2147483647 w 2880"/>
              <a:gd name="T45" fmla="*/ 2147483647 h 2448"/>
              <a:gd name="T46" fmla="*/ 2147483647 w 2880"/>
              <a:gd name="T47" fmla="*/ 2147483647 h 2448"/>
              <a:gd name="T48" fmla="*/ 2147483647 w 2880"/>
              <a:gd name="T49" fmla="*/ 2147483647 h 2448"/>
              <a:gd name="T50" fmla="*/ 2147483647 w 2880"/>
              <a:gd name="T51" fmla="*/ 2147483647 h 2448"/>
              <a:gd name="T52" fmla="*/ 2147483647 w 2880"/>
              <a:gd name="T53" fmla="*/ 2147483647 h 2448"/>
              <a:gd name="T54" fmla="*/ 2147483647 w 2880"/>
              <a:gd name="T55" fmla="*/ 2147483647 h 2448"/>
              <a:gd name="T56" fmla="*/ 2147483647 w 2880"/>
              <a:gd name="T57" fmla="*/ 2147483647 h 2448"/>
              <a:gd name="T58" fmla="*/ 2147483647 w 2880"/>
              <a:gd name="T59" fmla="*/ 2147483647 h 2448"/>
              <a:gd name="T60" fmla="*/ 2147483647 w 2880"/>
              <a:gd name="T61" fmla="*/ 2147483647 h 2448"/>
              <a:gd name="T62" fmla="*/ 2147483647 w 2880"/>
              <a:gd name="T63" fmla="*/ 2147483647 h 2448"/>
              <a:gd name="T64" fmla="*/ 2147483647 w 2880"/>
              <a:gd name="T65" fmla="*/ 2147483647 h 2448"/>
              <a:gd name="T66" fmla="*/ 2147483647 w 2880"/>
              <a:gd name="T67" fmla="*/ 2147483647 h 2448"/>
              <a:gd name="T68" fmla="*/ 2147483647 w 2880"/>
              <a:gd name="T69" fmla="*/ 2147483647 h 2448"/>
              <a:gd name="T70" fmla="*/ 2147483647 w 2880"/>
              <a:gd name="T71" fmla="*/ 2147483647 h 2448"/>
              <a:gd name="T72" fmla="*/ 2147483647 w 2880"/>
              <a:gd name="T73" fmla="*/ 2147483647 h 2448"/>
              <a:gd name="T74" fmla="*/ 2147483647 w 2880"/>
              <a:gd name="T75" fmla="*/ 2147483647 h 2448"/>
              <a:gd name="T76" fmla="*/ 2147483647 w 2880"/>
              <a:gd name="T77" fmla="*/ 2147483647 h 2448"/>
              <a:gd name="T78" fmla="*/ 2147483647 w 2880"/>
              <a:gd name="T79" fmla="*/ 2147483647 h 2448"/>
              <a:gd name="T80" fmla="*/ 2147483647 w 2880"/>
              <a:gd name="T81" fmla="*/ 2147483647 h 2448"/>
              <a:gd name="T82" fmla="*/ 2147483647 w 2880"/>
              <a:gd name="T83" fmla="*/ 2147483647 h 2448"/>
              <a:gd name="T84" fmla="*/ 2147483647 w 2880"/>
              <a:gd name="T85" fmla="*/ 2147483647 h 2448"/>
              <a:gd name="T86" fmla="*/ 2147483647 w 2880"/>
              <a:gd name="T87" fmla="*/ 2147483647 h 2448"/>
              <a:gd name="T88" fmla="*/ 2147483647 w 2880"/>
              <a:gd name="T89" fmla="*/ 2147483647 h 2448"/>
              <a:gd name="T90" fmla="*/ 2147483647 w 2880"/>
              <a:gd name="T91" fmla="*/ 2147483647 h 2448"/>
              <a:gd name="T92" fmla="*/ 2147483647 w 2880"/>
              <a:gd name="T93" fmla="*/ 2147483647 h 2448"/>
              <a:gd name="T94" fmla="*/ 2147483647 w 2880"/>
              <a:gd name="T95" fmla="*/ 2147483647 h 2448"/>
              <a:gd name="T96" fmla="*/ 2147483647 w 2880"/>
              <a:gd name="T97" fmla="*/ 2147483647 h 2448"/>
              <a:gd name="T98" fmla="*/ 2147483647 w 2880"/>
              <a:gd name="T99" fmla="*/ 2147483647 h 2448"/>
              <a:gd name="T100" fmla="*/ 2147483647 w 2880"/>
              <a:gd name="T101" fmla="*/ 2147483647 h 2448"/>
              <a:gd name="T102" fmla="*/ 2147483647 w 2880"/>
              <a:gd name="T103" fmla="*/ 2147483647 h 2448"/>
              <a:gd name="T104" fmla="*/ 2147483647 w 2880"/>
              <a:gd name="T105" fmla="*/ 2147483647 h 2448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880"/>
              <a:gd name="T160" fmla="*/ 0 h 2448"/>
              <a:gd name="T161" fmla="*/ 2880 w 2880"/>
              <a:gd name="T162" fmla="*/ 2448 h 2448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880" h="2448">
                <a:moveTo>
                  <a:pt x="2848" y="1816"/>
                </a:moveTo>
                <a:lnTo>
                  <a:pt x="2848" y="1624"/>
                </a:lnTo>
                <a:lnTo>
                  <a:pt x="2848" y="1602"/>
                </a:lnTo>
                <a:lnTo>
                  <a:pt x="2844" y="1580"/>
                </a:lnTo>
                <a:lnTo>
                  <a:pt x="2840" y="1556"/>
                </a:lnTo>
                <a:lnTo>
                  <a:pt x="2834" y="1532"/>
                </a:lnTo>
                <a:lnTo>
                  <a:pt x="2826" y="1508"/>
                </a:lnTo>
                <a:lnTo>
                  <a:pt x="2818" y="1484"/>
                </a:lnTo>
                <a:lnTo>
                  <a:pt x="2810" y="1464"/>
                </a:lnTo>
                <a:lnTo>
                  <a:pt x="2800" y="1444"/>
                </a:lnTo>
                <a:lnTo>
                  <a:pt x="2732" y="1328"/>
                </a:lnTo>
                <a:lnTo>
                  <a:pt x="2710" y="1294"/>
                </a:lnTo>
                <a:lnTo>
                  <a:pt x="2686" y="1264"/>
                </a:lnTo>
                <a:lnTo>
                  <a:pt x="2660" y="1238"/>
                </a:lnTo>
                <a:lnTo>
                  <a:pt x="2650" y="1230"/>
                </a:lnTo>
                <a:lnTo>
                  <a:pt x="2640" y="1224"/>
                </a:lnTo>
                <a:lnTo>
                  <a:pt x="2628" y="1220"/>
                </a:lnTo>
                <a:lnTo>
                  <a:pt x="2614" y="1218"/>
                </a:lnTo>
                <a:lnTo>
                  <a:pt x="2598" y="1216"/>
                </a:lnTo>
                <a:lnTo>
                  <a:pt x="2580" y="1216"/>
                </a:lnTo>
                <a:lnTo>
                  <a:pt x="2540" y="1220"/>
                </a:lnTo>
                <a:lnTo>
                  <a:pt x="2520" y="1222"/>
                </a:lnTo>
                <a:lnTo>
                  <a:pt x="2502" y="1228"/>
                </a:lnTo>
                <a:lnTo>
                  <a:pt x="1512" y="1498"/>
                </a:lnTo>
                <a:lnTo>
                  <a:pt x="1492" y="1502"/>
                </a:lnTo>
                <a:lnTo>
                  <a:pt x="1476" y="1500"/>
                </a:lnTo>
                <a:lnTo>
                  <a:pt x="1460" y="1496"/>
                </a:lnTo>
                <a:lnTo>
                  <a:pt x="1446" y="1488"/>
                </a:lnTo>
                <a:lnTo>
                  <a:pt x="1436" y="1478"/>
                </a:lnTo>
                <a:lnTo>
                  <a:pt x="1426" y="1464"/>
                </a:lnTo>
                <a:lnTo>
                  <a:pt x="1422" y="1446"/>
                </a:lnTo>
                <a:lnTo>
                  <a:pt x="1420" y="1428"/>
                </a:lnTo>
                <a:lnTo>
                  <a:pt x="1420" y="1206"/>
                </a:lnTo>
                <a:lnTo>
                  <a:pt x="1422" y="1186"/>
                </a:lnTo>
                <a:lnTo>
                  <a:pt x="1426" y="1168"/>
                </a:lnTo>
                <a:lnTo>
                  <a:pt x="1436" y="1148"/>
                </a:lnTo>
                <a:lnTo>
                  <a:pt x="1446" y="1132"/>
                </a:lnTo>
                <a:lnTo>
                  <a:pt x="1460" y="1116"/>
                </a:lnTo>
                <a:lnTo>
                  <a:pt x="1476" y="1104"/>
                </a:lnTo>
                <a:lnTo>
                  <a:pt x="1494" y="1094"/>
                </a:lnTo>
                <a:lnTo>
                  <a:pt x="1512" y="1086"/>
                </a:lnTo>
                <a:lnTo>
                  <a:pt x="2488" y="836"/>
                </a:lnTo>
                <a:lnTo>
                  <a:pt x="2506" y="828"/>
                </a:lnTo>
                <a:lnTo>
                  <a:pt x="2522" y="820"/>
                </a:lnTo>
                <a:lnTo>
                  <a:pt x="2534" y="808"/>
                </a:lnTo>
                <a:lnTo>
                  <a:pt x="2542" y="792"/>
                </a:lnTo>
                <a:lnTo>
                  <a:pt x="2548" y="776"/>
                </a:lnTo>
                <a:lnTo>
                  <a:pt x="2552" y="760"/>
                </a:lnTo>
                <a:lnTo>
                  <a:pt x="2550" y="742"/>
                </a:lnTo>
                <a:lnTo>
                  <a:pt x="2544" y="724"/>
                </a:lnTo>
                <a:lnTo>
                  <a:pt x="2478" y="566"/>
                </a:lnTo>
                <a:lnTo>
                  <a:pt x="2470" y="548"/>
                </a:lnTo>
                <a:lnTo>
                  <a:pt x="2458" y="530"/>
                </a:lnTo>
                <a:lnTo>
                  <a:pt x="2442" y="512"/>
                </a:lnTo>
                <a:lnTo>
                  <a:pt x="2426" y="496"/>
                </a:lnTo>
                <a:lnTo>
                  <a:pt x="2408" y="480"/>
                </a:lnTo>
                <a:lnTo>
                  <a:pt x="2390" y="466"/>
                </a:lnTo>
                <a:lnTo>
                  <a:pt x="2370" y="456"/>
                </a:lnTo>
                <a:lnTo>
                  <a:pt x="2352" y="448"/>
                </a:lnTo>
                <a:lnTo>
                  <a:pt x="1116" y="16"/>
                </a:lnTo>
                <a:lnTo>
                  <a:pt x="1096" y="10"/>
                </a:lnTo>
                <a:lnTo>
                  <a:pt x="1074" y="6"/>
                </a:lnTo>
                <a:lnTo>
                  <a:pt x="1050" y="2"/>
                </a:lnTo>
                <a:lnTo>
                  <a:pt x="1024" y="0"/>
                </a:lnTo>
                <a:lnTo>
                  <a:pt x="1000" y="0"/>
                </a:lnTo>
                <a:lnTo>
                  <a:pt x="976" y="0"/>
                </a:lnTo>
                <a:lnTo>
                  <a:pt x="954" y="4"/>
                </a:lnTo>
                <a:lnTo>
                  <a:pt x="932" y="6"/>
                </a:lnTo>
                <a:lnTo>
                  <a:pt x="148" y="168"/>
                </a:lnTo>
                <a:lnTo>
                  <a:pt x="130" y="174"/>
                </a:lnTo>
                <a:lnTo>
                  <a:pt x="112" y="182"/>
                </a:lnTo>
                <a:lnTo>
                  <a:pt x="96" y="194"/>
                </a:lnTo>
                <a:lnTo>
                  <a:pt x="82" y="208"/>
                </a:lnTo>
                <a:lnTo>
                  <a:pt x="72" y="226"/>
                </a:lnTo>
                <a:lnTo>
                  <a:pt x="62" y="244"/>
                </a:lnTo>
                <a:lnTo>
                  <a:pt x="58" y="262"/>
                </a:lnTo>
                <a:lnTo>
                  <a:pt x="56" y="282"/>
                </a:lnTo>
                <a:lnTo>
                  <a:pt x="56" y="1030"/>
                </a:lnTo>
                <a:lnTo>
                  <a:pt x="54" y="1068"/>
                </a:lnTo>
                <a:lnTo>
                  <a:pt x="48" y="1100"/>
                </a:lnTo>
                <a:lnTo>
                  <a:pt x="44" y="1114"/>
                </a:lnTo>
                <a:lnTo>
                  <a:pt x="38" y="1124"/>
                </a:lnTo>
                <a:lnTo>
                  <a:pt x="34" y="1132"/>
                </a:lnTo>
                <a:lnTo>
                  <a:pt x="28" y="1138"/>
                </a:lnTo>
                <a:lnTo>
                  <a:pt x="22" y="1142"/>
                </a:lnTo>
                <a:lnTo>
                  <a:pt x="16" y="1150"/>
                </a:lnTo>
                <a:lnTo>
                  <a:pt x="12" y="1160"/>
                </a:lnTo>
                <a:lnTo>
                  <a:pt x="8" y="1174"/>
                </a:lnTo>
                <a:lnTo>
                  <a:pt x="2" y="1206"/>
                </a:lnTo>
                <a:lnTo>
                  <a:pt x="0" y="1244"/>
                </a:lnTo>
                <a:lnTo>
                  <a:pt x="0" y="1268"/>
                </a:lnTo>
                <a:lnTo>
                  <a:pt x="2" y="1306"/>
                </a:lnTo>
                <a:lnTo>
                  <a:pt x="8" y="1340"/>
                </a:lnTo>
                <a:lnTo>
                  <a:pt x="12" y="1356"/>
                </a:lnTo>
                <a:lnTo>
                  <a:pt x="16" y="1366"/>
                </a:lnTo>
                <a:lnTo>
                  <a:pt x="22" y="1376"/>
                </a:lnTo>
                <a:lnTo>
                  <a:pt x="28" y="1380"/>
                </a:lnTo>
                <a:lnTo>
                  <a:pt x="124" y="1438"/>
                </a:lnTo>
                <a:lnTo>
                  <a:pt x="170" y="1466"/>
                </a:lnTo>
                <a:lnTo>
                  <a:pt x="234" y="1504"/>
                </a:lnTo>
                <a:lnTo>
                  <a:pt x="236" y="1548"/>
                </a:lnTo>
                <a:lnTo>
                  <a:pt x="242" y="1590"/>
                </a:lnTo>
                <a:lnTo>
                  <a:pt x="252" y="1632"/>
                </a:lnTo>
                <a:lnTo>
                  <a:pt x="266" y="1672"/>
                </a:lnTo>
                <a:lnTo>
                  <a:pt x="282" y="1706"/>
                </a:lnTo>
                <a:lnTo>
                  <a:pt x="302" y="1738"/>
                </a:lnTo>
                <a:lnTo>
                  <a:pt x="312" y="1750"/>
                </a:lnTo>
                <a:lnTo>
                  <a:pt x="322" y="1762"/>
                </a:lnTo>
                <a:lnTo>
                  <a:pt x="334" y="1772"/>
                </a:lnTo>
                <a:lnTo>
                  <a:pt x="346" y="1780"/>
                </a:lnTo>
                <a:lnTo>
                  <a:pt x="356" y="1786"/>
                </a:lnTo>
                <a:lnTo>
                  <a:pt x="368" y="1790"/>
                </a:lnTo>
                <a:lnTo>
                  <a:pt x="378" y="1792"/>
                </a:lnTo>
                <a:lnTo>
                  <a:pt x="388" y="1790"/>
                </a:lnTo>
                <a:lnTo>
                  <a:pt x="540" y="1742"/>
                </a:lnTo>
                <a:lnTo>
                  <a:pt x="550" y="1736"/>
                </a:lnTo>
                <a:lnTo>
                  <a:pt x="558" y="1728"/>
                </a:lnTo>
                <a:lnTo>
                  <a:pt x="566" y="1718"/>
                </a:lnTo>
                <a:lnTo>
                  <a:pt x="574" y="1708"/>
                </a:lnTo>
                <a:lnTo>
                  <a:pt x="1298" y="2140"/>
                </a:lnTo>
                <a:lnTo>
                  <a:pt x="1298" y="2138"/>
                </a:lnTo>
                <a:lnTo>
                  <a:pt x="1298" y="2140"/>
                </a:lnTo>
                <a:lnTo>
                  <a:pt x="1300" y="2164"/>
                </a:lnTo>
                <a:lnTo>
                  <a:pt x="1302" y="2186"/>
                </a:lnTo>
                <a:lnTo>
                  <a:pt x="1308" y="2232"/>
                </a:lnTo>
                <a:lnTo>
                  <a:pt x="1320" y="2276"/>
                </a:lnTo>
                <a:lnTo>
                  <a:pt x="1336" y="2318"/>
                </a:lnTo>
                <a:lnTo>
                  <a:pt x="1354" y="2356"/>
                </a:lnTo>
                <a:lnTo>
                  <a:pt x="1364" y="2374"/>
                </a:lnTo>
                <a:lnTo>
                  <a:pt x="1374" y="2390"/>
                </a:lnTo>
                <a:lnTo>
                  <a:pt x="1386" y="2404"/>
                </a:lnTo>
                <a:lnTo>
                  <a:pt x="1398" y="2416"/>
                </a:lnTo>
                <a:lnTo>
                  <a:pt x="1410" y="2426"/>
                </a:lnTo>
                <a:lnTo>
                  <a:pt x="1422" y="2436"/>
                </a:lnTo>
                <a:lnTo>
                  <a:pt x="1440" y="2444"/>
                </a:lnTo>
                <a:lnTo>
                  <a:pt x="1458" y="2448"/>
                </a:lnTo>
                <a:lnTo>
                  <a:pt x="1474" y="2446"/>
                </a:lnTo>
                <a:lnTo>
                  <a:pt x="1488" y="2442"/>
                </a:lnTo>
                <a:lnTo>
                  <a:pt x="1566" y="2410"/>
                </a:lnTo>
                <a:lnTo>
                  <a:pt x="1574" y="2404"/>
                </a:lnTo>
                <a:lnTo>
                  <a:pt x="1582" y="2396"/>
                </a:lnTo>
                <a:lnTo>
                  <a:pt x="1590" y="2388"/>
                </a:lnTo>
                <a:lnTo>
                  <a:pt x="1596" y="2378"/>
                </a:lnTo>
                <a:lnTo>
                  <a:pt x="1608" y="2354"/>
                </a:lnTo>
                <a:lnTo>
                  <a:pt x="1616" y="2326"/>
                </a:lnTo>
                <a:lnTo>
                  <a:pt x="1666" y="2356"/>
                </a:lnTo>
                <a:lnTo>
                  <a:pt x="1682" y="2362"/>
                </a:lnTo>
                <a:lnTo>
                  <a:pt x="1698" y="2368"/>
                </a:lnTo>
                <a:lnTo>
                  <a:pt x="1716" y="2374"/>
                </a:lnTo>
                <a:lnTo>
                  <a:pt x="1734" y="2378"/>
                </a:lnTo>
                <a:lnTo>
                  <a:pt x="1756" y="2380"/>
                </a:lnTo>
                <a:lnTo>
                  <a:pt x="1778" y="2378"/>
                </a:lnTo>
                <a:lnTo>
                  <a:pt x="1800" y="2376"/>
                </a:lnTo>
                <a:lnTo>
                  <a:pt x="1826" y="2368"/>
                </a:lnTo>
                <a:lnTo>
                  <a:pt x="1842" y="2364"/>
                </a:lnTo>
                <a:lnTo>
                  <a:pt x="1856" y="2360"/>
                </a:lnTo>
                <a:lnTo>
                  <a:pt x="2790" y="2028"/>
                </a:lnTo>
                <a:lnTo>
                  <a:pt x="2808" y="2020"/>
                </a:lnTo>
                <a:lnTo>
                  <a:pt x="2824" y="2008"/>
                </a:lnTo>
                <a:lnTo>
                  <a:pt x="2840" y="1994"/>
                </a:lnTo>
                <a:lnTo>
                  <a:pt x="2854" y="1978"/>
                </a:lnTo>
                <a:lnTo>
                  <a:pt x="2864" y="1960"/>
                </a:lnTo>
                <a:lnTo>
                  <a:pt x="2872" y="1942"/>
                </a:lnTo>
                <a:lnTo>
                  <a:pt x="2878" y="1922"/>
                </a:lnTo>
                <a:lnTo>
                  <a:pt x="2880" y="1902"/>
                </a:lnTo>
                <a:lnTo>
                  <a:pt x="2880" y="1876"/>
                </a:lnTo>
                <a:lnTo>
                  <a:pt x="2880" y="1866"/>
                </a:lnTo>
                <a:lnTo>
                  <a:pt x="2878" y="1856"/>
                </a:lnTo>
                <a:lnTo>
                  <a:pt x="2874" y="1846"/>
                </a:lnTo>
                <a:lnTo>
                  <a:pt x="2872" y="1838"/>
                </a:lnTo>
                <a:lnTo>
                  <a:pt x="2862" y="1826"/>
                </a:lnTo>
                <a:lnTo>
                  <a:pt x="2848" y="1816"/>
                </a:lnTo>
                <a:close/>
                <a:moveTo>
                  <a:pt x="2676" y="1628"/>
                </a:moveTo>
                <a:lnTo>
                  <a:pt x="2676" y="1628"/>
                </a:lnTo>
                <a:lnTo>
                  <a:pt x="2692" y="1628"/>
                </a:lnTo>
                <a:lnTo>
                  <a:pt x="2706" y="1630"/>
                </a:lnTo>
                <a:lnTo>
                  <a:pt x="2718" y="1636"/>
                </a:lnTo>
                <a:lnTo>
                  <a:pt x="2730" y="1646"/>
                </a:lnTo>
                <a:lnTo>
                  <a:pt x="2738" y="1658"/>
                </a:lnTo>
                <a:lnTo>
                  <a:pt x="2746" y="1672"/>
                </a:lnTo>
                <a:lnTo>
                  <a:pt x="2750" y="1688"/>
                </a:lnTo>
                <a:lnTo>
                  <a:pt x="2752" y="1704"/>
                </a:lnTo>
                <a:lnTo>
                  <a:pt x="2750" y="1724"/>
                </a:lnTo>
                <a:lnTo>
                  <a:pt x="2746" y="1740"/>
                </a:lnTo>
                <a:lnTo>
                  <a:pt x="2738" y="1756"/>
                </a:lnTo>
                <a:lnTo>
                  <a:pt x="2730" y="1772"/>
                </a:lnTo>
                <a:lnTo>
                  <a:pt x="2718" y="1784"/>
                </a:lnTo>
                <a:lnTo>
                  <a:pt x="2706" y="1794"/>
                </a:lnTo>
                <a:lnTo>
                  <a:pt x="2692" y="1800"/>
                </a:lnTo>
                <a:lnTo>
                  <a:pt x="2676" y="1806"/>
                </a:lnTo>
                <a:lnTo>
                  <a:pt x="2662" y="1806"/>
                </a:lnTo>
                <a:lnTo>
                  <a:pt x="2648" y="1802"/>
                </a:lnTo>
                <a:lnTo>
                  <a:pt x="2636" y="1796"/>
                </a:lnTo>
                <a:lnTo>
                  <a:pt x="2624" y="1788"/>
                </a:lnTo>
                <a:lnTo>
                  <a:pt x="2616" y="1776"/>
                </a:lnTo>
                <a:lnTo>
                  <a:pt x="2608" y="1762"/>
                </a:lnTo>
                <a:lnTo>
                  <a:pt x="2604" y="1746"/>
                </a:lnTo>
                <a:lnTo>
                  <a:pt x="2602" y="1728"/>
                </a:lnTo>
                <a:lnTo>
                  <a:pt x="2604" y="1710"/>
                </a:lnTo>
                <a:lnTo>
                  <a:pt x="2608" y="1692"/>
                </a:lnTo>
                <a:lnTo>
                  <a:pt x="2616" y="1676"/>
                </a:lnTo>
                <a:lnTo>
                  <a:pt x="2624" y="1662"/>
                </a:lnTo>
                <a:lnTo>
                  <a:pt x="2636" y="1650"/>
                </a:lnTo>
                <a:lnTo>
                  <a:pt x="2648" y="1640"/>
                </a:lnTo>
                <a:lnTo>
                  <a:pt x="2662" y="1632"/>
                </a:lnTo>
                <a:lnTo>
                  <a:pt x="2676" y="1628"/>
                </a:lnTo>
                <a:close/>
                <a:moveTo>
                  <a:pt x="1924" y="1874"/>
                </a:moveTo>
                <a:lnTo>
                  <a:pt x="1924" y="1874"/>
                </a:lnTo>
                <a:lnTo>
                  <a:pt x="1942" y="1872"/>
                </a:lnTo>
                <a:lnTo>
                  <a:pt x="1956" y="1876"/>
                </a:lnTo>
                <a:lnTo>
                  <a:pt x="1970" y="1884"/>
                </a:lnTo>
                <a:lnTo>
                  <a:pt x="1982" y="1894"/>
                </a:lnTo>
                <a:lnTo>
                  <a:pt x="1992" y="1906"/>
                </a:lnTo>
                <a:lnTo>
                  <a:pt x="2000" y="1922"/>
                </a:lnTo>
                <a:lnTo>
                  <a:pt x="2006" y="1940"/>
                </a:lnTo>
                <a:lnTo>
                  <a:pt x="2006" y="1960"/>
                </a:lnTo>
                <a:lnTo>
                  <a:pt x="2006" y="1980"/>
                </a:lnTo>
                <a:lnTo>
                  <a:pt x="2000" y="1998"/>
                </a:lnTo>
                <a:lnTo>
                  <a:pt x="1992" y="2016"/>
                </a:lnTo>
                <a:lnTo>
                  <a:pt x="1982" y="2032"/>
                </a:lnTo>
                <a:lnTo>
                  <a:pt x="1970" y="2046"/>
                </a:lnTo>
                <a:lnTo>
                  <a:pt x="1956" y="2058"/>
                </a:lnTo>
                <a:lnTo>
                  <a:pt x="1942" y="2066"/>
                </a:lnTo>
                <a:lnTo>
                  <a:pt x="1924" y="2070"/>
                </a:lnTo>
                <a:lnTo>
                  <a:pt x="1908" y="2072"/>
                </a:lnTo>
                <a:lnTo>
                  <a:pt x="1892" y="2068"/>
                </a:lnTo>
                <a:lnTo>
                  <a:pt x="1878" y="2060"/>
                </a:lnTo>
                <a:lnTo>
                  <a:pt x="1866" y="2050"/>
                </a:lnTo>
                <a:lnTo>
                  <a:pt x="1856" y="2038"/>
                </a:lnTo>
                <a:lnTo>
                  <a:pt x="1848" y="2022"/>
                </a:lnTo>
                <a:lnTo>
                  <a:pt x="1844" y="2004"/>
                </a:lnTo>
                <a:lnTo>
                  <a:pt x="1842" y="1984"/>
                </a:lnTo>
                <a:lnTo>
                  <a:pt x="1844" y="1964"/>
                </a:lnTo>
                <a:lnTo>
                  <a:pt x="1848" y="1946"/>
                </a:lnTo>
                <a:lnTo>
                  <a:pt x="1856" y="1928"/>
                </a:lnTo>
                <a:lnTo>
                  <a:pt x="1866" y="1912"/>
                </a:lnTo>
                <a:lnTo>
                  <a:pt x="1878" y="1898"/>
                </a:lnTo>
                <a:lnTo>
                  <a:pt x="1892" y="1886"/>
                </a:lnTo>
                <a:lnTo>
                  <a:pt x="1908" y="1878"/>
                </a:lnTo>
                <a:lnTo>
                  <a:pt x="1924" y="1874"/>
                </a:lnTo>
                <a:close/>
                <a:moveTo>
                  <a:pt x="1064" y="1020"/>
                </a:moveTo>
                <a:lnTo>
                  <a:pt x="1064" y="1020"/>
                </a:lnTo>
                <a:lnTo>
                  <a:pt x="1066" y="1002"/>
                </a:lnTo>
                <a:lnTo>
                  <a:pt x="1072" y="986"/>
                </a:lnTo>
                <a:lnTo>
                  <a:pt x="1080" y="974"/>
                </a:lnTo>
                <a:lnTo>
                  <a:pt x="1090" y="966"/>
                </a:lnTo>
                <a:lnTo>
                  <a:pt x="1102" y="962"/>
                </a:lnTo>
                <a:lnTo>
                  <a:pt x="1116" y="960"/>
                </a:lnTo>
                <a:lnTo>
                  <a:pt x="1132" y="964"/>
                </a:lnTo>
                <a:lnTo>
                  <a:pt x="1148" y="970"/>
                </a:lnTo>
                <a:lnTo>
                  <a:pt x="1286" y="1048"/>
                </a:lnTo>
                <a:lnTo>
                  <a:pt x="1302" y="1058"/>
                </a:lnTo>
                <a:lnTo>
                  <a:pt x="1318" y="1072"/>
                </a:lnTo>
                <a:lnTo>
                  <a:pt x="1332" y="1090"/>
                </a:lnTo>
                <a:lnTo>
                  <a:pt x="1344" y="1108"/>
                </a:lnTo>
                <a:lnTo>
                  <a:pt x="1356" y="1128"/>
                </a:lnTo>
                <a:lnTo>
                  <a:pt x="1362" y="1148"/>
                </a:lnTo>
                <a:lnTo>
                  <a:pt x="1368" y="1168"/>
                </a:lnTo>
                <a:lnTo>
                  <a:pt x="1370" y="1188"/>
                </a:lnTo>
                <a:lnTo>
                  <a:pt x="1370" y="1414"/>
                </a:lnTo>
                <a:lnTo>
                  <a:pt x="1368" y="1432"/>
                </a:lnTo>
                <a:lnTo>
                  <a:pt x="1362" y="1448"/>
                </a:lnTo>
                <a:lnTo>
                  <a:pt x="1356" y="1460"/>
                </a:lnTo>
                <a:lnTo>
                  <a:pt x="1346" y="1468"/>
                </a:lnTo>
                <a:lnTo>
                  <a:pt x="1332" y="1472"/>
                </a:lnTo>
                <a:lnTo>
                  <a:pt x="1318" y="1474"/>
                </a:lnTo>
                <a:lnTo>
                  <a:pt x="1304" y="1470"/>
                </a:lnTo>
                <a:lnTo>
                  <a:pt x="1286" y="1462"/>
                </a:lnTo>
                <a:lnTo>
                  <a:pt x="1148" y="1384"/>
                </a:lnTo>
                <a:lnTo>
                  <a:pt x="1132" y="1372"/>
                </a:lnTo>
                <a:lnTo>
                  <a:pt x="1116" y="1358"/>
                </a:lnTo>
                <a:lnTo>
                  <a:pt x="1102" y="1340"/>
                </a:lnTo>
                <a:lnTo>
                  <a:pt x="1090" y="1322"/>
                </a:lnTo>
                <a:lnTo>
                  <a:pt x="1078" y="1302"/>
                </a:lnTo>
                <a:lnTo>
                  <a:pt x="1072" y="1282"/>
                </a:lnTo>
                <a:lnTo>
                  <a:pt x="1066" y="1260"/>
                </a:lnTo>
                <a:lnTo>
                  <a:pt x="1064" y="1240"/>
                </a:lnTo>
                <a:lnTo>
                  <a:pt x="1064" y="102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6104" name="TextBox 30"/>
          <p:cNvSpPr txBox="1">
            <a:spLocks noChangeArrowheads="1"/>
          </p:cNvSpPr>
          <p:nvPr/>
        </p:nvSpPr>
        <p:spPr bwMode="auto">
          <a:xfrm>
            <a:off x="7488238" y="2481263"/>
            <a:ext cx="1655762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/>
              <a:t>Вы заказываете специальные материалы </a:t>
            </a:r>
            <a:r>
              <a:rPr lang="en-US" sz="1000"/>
              <a:t>Xerox </a:t>
            </a:r>
            <a:r>
              <a:rPr lang="ru-RU" sz="1000"/>
              <a:t>у официального реселлера </a:t>
            </a:r>
            <a:r>
              <a:rPr lang="en-US" sz="1000"/>
              <a:t>Xerox</a:t>
            </a:r>
            <a:r>
              <a:rPr lang="ru-RU" sz="1000"/>
              <a:t>, который предоставит вам оптимальные условия поставки</a:t>
            </a:r>
          </a:p>
        </p:txBody>
      </p:sp>
      <p:sp>
        <p:nvSpPr>
          <p:cNvPr id="46105" name="Rounded Rectangle 36"/>
          <p:cNvSpPr>
            <a:spLocks noChangeArrowheads="1"/>
          </p:cNvSpPr>
          <p:nvPr/>
        </p:nvSpPr>
        <p:spPr bwMode="auto">
          <a:xfrm>
            <a:off x="3600450" y="1833563"/>
            <a:ext cx="5400675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6106" name="Rounded Rectangle 37"/>
          <p:cNvSpPr>
            <a:spLocks noChangeArrowheads="1"/>
          </p:cNvSpPr>
          <p:nvPr/>
        </p:nvSpPr>
        <p:spPr bwMode="auto">
          <a:xfrm>
            <a:off x="3600450" y="3260725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 lang="ru-RU" dirty="0"/>
          </a:p>
        </p:txBody>
      </p:sp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CF30E-B379-409B-8EAC-13B67341F809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Специальные материалы </a:t>
            </a:r>
            <a:r>
              <a:rPr lang="en-US" dirty="0" smtClean="0"/>
              <a:t>Xerox </a:t>
            </a:r>
            <a:r>
              <a:rPr lang="ru-RU" dirty="0" smtClean="0"/>
              <a:t>для лазерной печати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ru-RU" sz="1600" dirty="0" smtClean="0">
                <a:solidFill>
                  <a:srgbClr val="404040"/>
                </a:solidFill>
              </a:rPr>
              <a:t>Лазерная печать упрощает бизнес-процессы:</a:t>
            </a:r>
          </a:p>
          <a:p>
            <a:pPr marL="0" indent="0" eaLnBrk="1" hangingPunct="1">
              <a:defRPr/>
            </a:pPr>
            <a:endParaRPr lang="ru-RU" sz="1400" dirty="0" smtClean="0">
              <a:solidFill>
                <a:srgbClr val="404040"/>
              </a:solidFill>
            </a:endParaRPr>
          </a:p>
          <a:p>
            <a:pPr marL="1081088" lvl="3" indent="0" eaLnBrk="1" hangingPunct="1"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Высококачественная печать </a:t>
            </a:r>
            <a:r>
              <a:rPr lang="ru-RU" b="1" dirty="0" smtClean="0">
                <a:solidFill>
                  <a:srgbClr val="404040"/>
                </a:solidFill>
              </a:rPr>
              <a:t>коротких</a:t>
            </a:r>
            <a:r>
              <a:rPr lang="ru-RU" dirty="0" smtClean="0">
                <a:solidFill>
                  <a:srgbClr val="404040"/>
                </a:solidFill>
              </a:rPr>
              <a:t> и </a:t>
            </a:r>
            <a:r>
              <a:rPr lang="ru-RU" b="1" dirty="0" smtClean="0">
                <a:solidFill>
                  <a:srgbClr val="404040"/>
                </a:solidFill>
              </a:rPr>
              <a:t>средних</a:t>
            </a:r>
            <a:r>
              <a:rPr lang="ru-RU" dirty="0" smtClean="0">
                <a:solidFill>
                  <a:srgbClr val="404040"/>
                </a:solidFill>
              </a:rPr>
              <a:t> тиражей от одной копии.</a:t>
            </a:r>
          </a:p>
          <a:p>
            <a:pPr marL="1081088" lvl="3" indent="0" eaLnBrk="1" hangingPunct="1"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Высокая </a:t>
            </a:r>
            <a:r>
              <a:rPr lang="ru-RU" b="1" dirty="0" err="1" smtClean="0">
                <a:solidFill>
                  <a:srgbClr val="404040"/>
                </a:solidFill>
              </a:rPr>
              <a:t>персонализация</a:t>
            </a:r>
            <a:r>
              <a:rPr lang="ru-RU" dirty="0" smtClean="0">
                <a:solidFill>
                  <a:srgbClr val="404040"/>
                </a:solidFill>
              </a:rPr>
              <a:t> – добавление переменных данных и штрих кодов на каждую копию.</a:t>
            </a:r>
          </a:p>
          <a:p>
            <a:pPr marL="1081088" lvl="3" indent="0" eaLnBrk="1" hangingPunct="1"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Печать по </a:t>
            </a:r>
            <a:r>
              <a:rPr lang="ru-RU" b="1" dirty="0" smtClean="0">
                <a:solidFill>
                  <a:srgbClr val="404040"/>
                </a:solidFill>
              </a:rPr>
              <a:t>требованию</a:t>
            </a:r>
            <a:r>
              <a:rPr lang="ru-RU" dirty="0" smtClean="0">
                <a:solidFill>
                  <a:srgbClr val="404040"/>
                </a:solidFill>
              </a:rPr>
              <a:t> </a:t>
            </a:r>
            <a:r>
              <a:rPr lang="ru-RU" i="1" dirty="0" smtClean="0">
                <a:solidFill>
                  <a:srgbClr val="404040"/>
                </a:solidFill>
              </a:rPr>
              <a:t>–</a:t>
            </a:r>
            <a:r>
              <a:rPr lang="ru-RU" dirty="0" smtClean="0">
                <a:solidFill>
                  <a:srgbClr val="404040"/>
                </a:solidFill>
              </a:rPr>
              <a:t> печатайте столько, сколько необходимо и только тогда, когда это действительно необходимо.</a:t>
            </a:r>
          </a:p>
          <a:p>
            <a:pPr marL="1081088" lvl="3" indent="0" eaLnBrk="1" hangingPunct="1"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Простая </a:t>
            </a:r>
            <a:r>
              <a:rPr lang="ru-RU" dirty="0" smtClean="0">
                <a:solidFill>
                  <a:srgbClr val="404040"/>
                </a:solidFill>
              </a:rPr>
              <a:t>печать из офиса – большинство материалов можно запечатывать на офисном принтере среднего класса.</a:t>
            </a:r>
            <a:endParaRPr lang="en-US" dirty="0" smtClean="0">
              <a:solidFill>
                <a:srgbClr val="404040"/>
              </a:solidFill>
            </a:endParaRPr>
          </a:p>
          <a:p>
            <a:pPr marL="1081088" lvl="3" indent="0" eaLnBrk="1" hangingPunct="1">
              <a:buFontTx/>
              <a:buNone/>
              <a:defRPr/>
            </a:pPr>
            <a:endParaRPr lang="en-US" dirty="0" smtClean="0">
              <a:solidFill>
                <a:srgbClr val="404040"/>
              </a:solidFill>
            </a:endParaRPr>
          </a:p>
          <a:p>
            <a:pPr marL="0" lvl="3" indent="0" eaLnBrk="1" hangingPunct="1">
              <a:buFontTx/>
              <a:buNone/>
              <a:defRPr/>
            </a:pPr>
            <a:r>
              <a:rPr lang="ru-RU" sz="1600" dirty="0" smtClean="0">
                <a:solidFill>
                  <a:srgbClr val="404040"/>
                </a:solidFill>
              </a:rPr>
              <a:t>Специальные материалы открывают новые возможности</a:t>
            </a:r>
            <a:r>
              <a:rPr lang="en-US" sz="1600" dirty="0" smtClean="0">
                <a:solidFill>
                  <a:srgbClr val="404040"/>
                </a:solidFill>
              </a:rPr>
              <a:t>:</a:t>
            </a:r>
            <a:endParaRPr lang="ru-RU" sz="1600" dirty="0" smtClean="0">
              <a:solidFill>
                <a:srgbClr val="404040"/>
              </a:solidFill>
            </a:endParaRPr>
          </a:p>
          <a:p>
            <a:pPr marL="1081088" lvl="3" indent="0" eaLnBrk="1" hangingPunct="1">
              <a:buFontTx/>
              <a:buNone/>
              <a:defRPr/>
            </a:pPr>
            <a:endParaRPr lang="ru-RU" dirty="0" smtClean="0">
              <a:solidFill>
                <a:srgbClr val="404040"/>
              </a:solidFill>
            </a:endParaRPr>
          </a:p>
          <a:p>
            <a:pPr marL="1081088" lvl="3" indent="0" eaLnBrk="1" hangingPunct="1">
              <a:buFontTx/>
              <a:buNone/>
              <a:defRPr/>
            </a:pPr>
            <a:r>
              <a:rPr lang="ru-RU" dirty="0" smtClean="0">
                <a:solidFill>
                  <a:srgbClr val="404040"/>
                </a:solidFill>
              </a:rPr>
              <a:t>Уникальная </a:t>
            </a:r>
            <a:r>
              <a:rPr lang="ru-RU" b="1" dirty="0" smtClean="0">
                <a:solidFill>
                  <a:srgbClr val="404040"/>
                </a:solidFill>
              </a:rPr>
              <a:t>прочность</a:t>
            </a:r>
            <a:r>
              <a:rPr lang="ru-RU" dirty="0" smtClean="0">
                <a:solidFill>
                  <a:srgbClr val="404040"/>
                </a:solidFill>
              </a:rPr>
              <a:t> и </a:t>
            </a:r>
            <a:r>
              <a:rPr lang="ru-RU" b="1" dirty="0" smtClean="0">
                <a:solidFill>
                  <a:srgbClr val="404040"/>
                </a:solidFill>
              </a:rPr>
              <a:t>стойкость к агрессивным воздействиям</a:t>
            </a:r>
            <a:r>
              <a:rPr lang="ru-RU" dirty="0" smtClean="0">
                <a:solidFill>
                  <a:srgbClr val="404040"/>
                </a:solidFill>
              </a:rPr>
              <a:t> внешней среды – синтетические материалы.</a:t>
            </a:r>
          </a:p>
          <a:p>
            <a:pPr marL="1081088" lvl="3" indent="0" eaLnBrk="1" hangingPunct="1"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Отсутствие необходимости заказывать, ждать исполнения и хранить</a:t>
            </a:r>
            <a:r>
              <a:rPr lang="ru-RU" dirty="0" smtClean="0">
                <a:solidFill>
                  <a:srgbClr val="404040"/>
                </a:solidFill>
              </a:rPr>
              <a:t> у себя офсетные тиражи </a:t>
            </a:r>
            <a:r>
              <a:rPr lang="ru-RU" dirty="0" err="1" smtClean="0">
                <a:solidFill>
                  <a:srgbClr val="404040"/>
                </a:solidFill>
              </a:rPr>
              <a:t>логистических</a:t>
            </a:r>
            <a:r>
              <a:rPr lang="ru-RU" dirty="0" smtClean="0">
                <a:solidFill>
                  <a:srgbClr val="404040"/>
                </a:solidFill>
              </a:rPr>
              <a:t> и сервисных бланков – </a:t>
            </a:r>
            <a:r>
              <a:rPr lang="ru-RU" dirty="0" err="1" smtClean="0">
                <a:solidFill>
                  <a:srgbClr val="404040"/>
                </a:solidFill>
              </a:rPr>
              <a:t>самокопирующая</a:t>
            </a:r>
            <a:r>
              <a:rPr lang="ru-RU" dirty="0" smtClean="0">
                <a:solidFill>
                  <a:srgbClr val="404040"/>
                </a:solidFill>
              </a:rPr>
              <a:t> бумага.</a:t>
            </a:r>
          </a:p>
          <a:p>
            <a:pPr marL="1081088" lvl="3" indent="0" eaLnBrk="1" hangingPunct="1">
              <a:buFontTx/>
              <a:buNone/>
              <a:defRPr/>
            </a:pPr>
            <a:r>
              <a:rPr lang="ru-RU" b="1" dirty="0" smtClean="0">
                <a:solidFill>
                  <a:srgbClr val="404040"/>
                </a:solidFill>
              </a:rPr>
              <a:t>Оперативное изготовление маркетинговой продукции </a:t>
            </a:r>
            <a:r>
              <a:rPr lang="ru-RU" dirty="0" smtClean="0">
                <a:solidFill>
                  <a:srgbClr val="404040"/>
                </a:solidFill>
              </a:rPr>
              <a:t>с высокой </a:t>
            </a:r>
            <a:r>
              <a:rPr lang="ru-RU" dirty="0" err="1" smtClean="0">
                <a:solidFill>
                  <a:srgbClr val="404040"/>
                </a:solidFill>
              </a:rPr>
              <a:t>персонализацией</a:t>
            </a:r>
            <a:r>
              <a:rPr lang="ru-RU" dirty="0" smtClean="0">
                <a:solidFill>
                  <a:srgbClr val="404040"/>
                </a:solidFill>
              </a:rPr>
              <a:t> – </a:t>
            </a:r>
            <a:r>
              <a:rPr lang="ru-RU" dirty="0" err="1" smtClean="0">
                <a:solidFill>
                  <a:srgbClr val="404040"/>
                </a:solidFill>
              </a:rPr>
              <a:t>креативные</a:t>
            </a:r>
            <a:r>
              <a:rPr lang="ru-RU" dirty="0" smtClean="0">
                <a:solidFill>
                  <a:srgbClr val="404040"/>
                </a:solidFill>
              </a:rPr>
              <a:t> материалы.</a:t>
            </a:r>
            <a:endParaRPr lang="en-US" dirty="0" smtClean="0">
              <a:solidFill>
                <a:srgbClr val="404040"/>
              </a:solidFill>
            </a:endParaRP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746125" y="1682750"/>
            <a:ext cx="334963" cy="1771650"/>
            <a:chOff x="746125" y="1682750"/>
            <a:chExt cx="334963" cy="1771650"/>
          </a:xfrm>
        </p:grpSpPr>
        <p:sp>
          <p:nvSpPr>
            <p:cNvPr id="30740" name="Freeform 140"/>
            <p:cNvSpPr>
              <a:spLocks noChangeAspect="1" noEditPoints="1"/>
            </p:cNvSpPr>
            <p:nvPr/>
          </p:nvSpPr>
          <p:spPr bwMode="auto">
            <a:xfrm>
              <a:off x="774700" y="1682750"/>
              <a:ext cx="255588" cy="320675"/>
            </a:xfrm>
            <a:custGeom>
              <a:avLst/>
              <a:gdLst>
                <a:gd name="T0" fmla="*/ 2147483647 w 2288"/>
                <a:gd name="T1" fmla="*/ 2147483647 h 2880"/>
                <a:gd name="T2" fmla="*/ 2147483647 w 2288"/>
                <a:gd name="T3" fmla="*/ 2147483647 h 2880"/>
                <a:gd name="T4" fmla="*/ 2147483647 w 2288"/>
                <a:gd name="T5" fmla="*/ 2147483647 h 2880"/>
                <a:gd name="T6" fmla="*/ 2147483647 w 2288"/>
                <a:gd name="T7" fmla="*/ 2147483647 h 2880"/>
                <a:gd name="T8" fmla="*/ 2147483647 w 2288"/>
                <a:gd name="T9" fmla="*/ 2147483647 h 2880"/>
                <a:gd name="T10" fmla="*/ 2147483647 w 2288"/>
                <a:gd name="T11" fmla="*/ 2147483647 h 2880"/>
                <a:gd name="T12" fmla="*/ 0 w 2288"/>
                <a:gd name="T13" fmla="*/ 2147483647 h 2880"/>
                <a:gd name="T14" fmla="*/ 2147483647 w 2288"/>
                <a:gd name="T15" fmla="*/ 2147483647 h 2880"/>
                <a:gd name="T16" fmla="*/ 2147483647 w 2288"/>
                <a:gd name="T17" fmla="*/ 2147483647 h 2880"/>
                <a:gd name="T18" fmla="*/ 2147483647 w 2288"/>
                <a:gd name="T19" fmla="*/ 2147483647 h 2880"/>
                <a:gd name="T20" fmla="*/ 2147483647 w 2288"/>
                <a:gd name="T21" fmla="*/ 2147483647 h 2880"/>
                <a:gd name="T22" fmla="*/ 2147483647 w 2288"/>
                <a:gd name="T23" fmla="*/ 2147483647 h 2880"/>
                <a:gd name="T24" fmla="*/ 2147483647 w 2288"/>
                <a:gd name="T25" fmla="*/ 0 h 2880"/>
                <a:gd name="T26" fmla="*/ 2147483647 w 2288"/>
                <a:gd name="T27" fmla="*/ 2147483647 h 2880"/>
                <a:gd name="T28" fmla="*/ 2147483647 w 2288"/>
                <a:gd name="T29" fmla="*/ 2147483647 h 2880"/>
                <a:gd name="T30" fmla="*/ 2147483647 w 2288"/>
                <a:gd name="T31" fmla="*/ 2147483647 h 2880"/>
                <a:gd name="T32" fmla="*/ 2147483647 w 2288"/>
                <a:gd name="T33" fmla="*/ 2147483647 h 2880"/>
                <a:gd name="T34" fmla="*/ 2147483647 w 2288"/>
                <a:gd name="T35" fmla="*/ 2147483647 h 2880"/>
                <a:gd name="T36" fmla="*/ 2147483647 w 2288"/>
                <a:gd name="T37" fmla="*/ 2147483647 h 2880"/>
                <a:gd name="T38" fmla="*/ 2147483647 w 2288"/>
                <a:gd name="T39" fmla="*/ 2147483647 h 2880"/>
                <a:gd name="T40" fmla="*/ 2147483647 w 2288"/>
                <a:gd name="T41" fmla="*/ 2147483647 h 2880"/>
                <a:gd name="T42" fmla="*/ 2147483647 w 2288"/>
                <a:gd name="T43" fmla="*/ 2147483647 h 2880"/>
                <a:gd name="T44" fmla="*/ 2147483647 w 2288"/>
                <a:gd name="T45" fmla="*/ 2147483647 h 2880"/>
                <a:gd name="T46" fmla="*/ 2147483647 w 2288"/>
                <a:gd name="T47" fmla="*/ 2147483647 h 2880"/>
                <a:gd name="T48" fmla="*/ 2147483647 w 2288"/>
                <a:gd name="T49" fmla="*/ 2147483647 h 2880"/>
                <a:gd name="T50" fmla="*/ 2147483647 w 2288"/>
                <a:gd name="T51" fmla="*/ 2147483647 h 2880"/>
                <a:gd name="T52" fmla="*/ 2147483647 w 2288"/>
                <a:gd name="T53" fmla="*/ 2147483647 h 2880"/>
                <a:gd name="T54" fmla="*/ 2147483647 w 2288"/>
                <a:gd name="T55" fmla="*/ 2147483647 h 2880"/>
                <a:gd name="T56" fmla="*/ 2147483647 w 2288"/>
                <a:gd name="T57" fmla="*/ 2147483647 h 2880"/>
                <a:gd name="T58" fmla="*/ 2147483647 w 2288"/>
                <a:gd name="T59" fmla="*/ 2147483647 h 2880"/>
                <a:gd name="T60" fmla="*/ 2147483647 w 2288"/>
                <a:gd name="T61" fmla="*/ 2147483647 h 2880"/>
                <a:gd name="T62" fmla="*/ 2147483647 w 2288"/>
                <a:gd name="T63" fmla="*/ 2147483647 h 2880"/>
                <a:gd name="T64" fmla="*/ 2147483647 w 2288"/>
                <a:gd name="T65" fmla="*/ 2147483647 h 2880"/>
                <a:gd name="T66" fmla="*/ 2147483647 w 2288"/>
                <a:gd name="T67" fmla="*/ 2147483647 h 2880"/>
                <a:gd name="T68" fmla="*/ 2147483647 w 2288"/>
                <a:gd name="T69" fmla="*/ 2147483647 h 2880"/>
                <a:gd name="T70" fmla="*/ 2147483647 w 2288"/>
                <a:gd name="T71" fmla="*/ 2147483647 h 2880"/>
                <a:gd name="T72" fmla="*/ 2147483647 w 2288"/>
                <a:gd name="T73" fmla="*/ 2147483647 h 2880"/>
                <a:gd name="T74" fmla="*/ 2147483647 w 2288"/>
                <a:gd name="T75" fmla="*/ 2147483647 h 2880"/>
                <a:gd name="T76" fmla="*/ 2147483647 w 2288"/>
                <a:gd name="T77" fmla="*/ 2147483647 h 2880"/>
                <a:gd name="T78" fmla="*/ 2147483647 w 2288"/>
                <a:gd name="T79" fmla="*/ 2147483647 h 2880"/>
                <a:gd name="T80" fmla="*/ 2147483647 w 2288"/>
                <a:gd name="T81" fmla="*/ 2147483647 h 2880"/>
                <a:gd name="T82" fmla="*/ 2147483647 w 2288"/>
                <a:gd name="T83" fmla="*/ 2147483647 h 2880"/>
                <a:gd name="T84" fmla="*/ 2147483647 w 2288"/>
                <a:gd name="T85" fmla="*/ 2147483647 h 2880"/>
                <a:gd name="T86" fmla="*/ 2147483647 w 2288"/>
                <a:gd name="T87" fmla="*/ 2147483647 h 2880"/>
                <a:gd name="T88" fmla="*/ 2147483647 w 2288"/>
                <a:gd name="T89" fmla="*/ 2147483647 h 2880"/>
                <a:gd name="T90" fmla="*/ 2147483647 w 2288"/>
                <a:gd name="T91" fmla="*/ 2147483647 h 2880"/>
                <a:gd name="T92" fmla="*/ 2147483647 w 2288"/>
                <a:gd name="T93" fmla="*/ 2147483647 h 2880"/>
                <a:gd name="T94" fmla="*/ 2147483647 w 2288"/>
                <a:gd name="T95" fmla="*/ 2147483647 h 2880"/>
                <a:gd name="T96" fmla="*/ 2147483647 w 2288"/>
                <a:gd name="T97" fmla="*/ 2147483647 h 2880"/>
                <a:gd name="T98" fmla="*/ 2147483647 w 2288"/>
                <a:gd name="T99" fmla="*/ 2147483647 h 2880"/>
                <a:gd name="T100" fmla="*/ 2147483647 w 2288"/>
                <a:gd name="T101" fmla="*/ 2147483647 h 2880"/>
                <a:gd name="T102" fmla="*/ 2147483647 w 2288"/>
                <a:gd name="T103" fmla="*/ 2147483647 h 2880"/>
                <a:gd name="T104" fmla="*/ 2147483647 w 2288"/>
                <a:gd name="T105" fmla="*/ 2147483647 h 288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88"/>
                <a:gd name="T160" fmla="*/ 0 h 2880"/>
                <a:gd name="T161" fmla="*/ 2288 w 2288"/>
                <a:gd name="T162" fmla="*/ 2880 h 288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88" h="2880">
                  <a:moveTo>
                    <a:pt x="764" y="974"/>
                  </a:moveTo>
                  <a:lnTo>
                    <a:pt x="764" y="974"/>
                  </a:lnTo>
                  <a:lnTo>
                    <a:pt x="764" y="2140"/>
                  </a:lnTo>
                  <a:lnTo>
                    <a:pt x="184" y="2286"/>
                  </a:lnTo>
                  <a:lnTo>
                    <a:pt x="158" y="2290"/>
                  </a:lnTo>
                  <a:lnTo>
                    <a:pt x="136" y="2292"/>
                  </a:lnTo>
                  <a:lnTo>
                    <a:pt x="114" y="2292"/>
                  </a:lnTo>
                  <a:lnTo>
                    <a:pt x="96" y="2290"/>
                  </a:lnTo>
                  <a:lnTo>
                    <a:pt x="78" y="2286"/>
                  </a:lnTo>
                  <a:lnTo>
                    <a:pt x="64" y="2280"/>
                  </a:lnTo>
                  <a:lnTo>
                    <a:pt x="50" y="2272"/>
                  </a:lnTo>
                  <a:lnTo>
                    <a:pt x="40" y="2262"/>
                  </a:lnTo>
                  <a:lnTo>
                    <a:pt x="30" y="2250"/>
                  </a:lnTo>
                  <a:lnTo>
                    <a:pt x="22" y="2236"/>
                  </a:lnTo>
                  <a:lnTo>
                    <a:pt x="14" y="2222"/>
                  </a:lnTo>
                  <a:lnTo>
                    <a:pt x="10" y="2206"/>
                  </a:lnTo>
                  <a:lnTo>
                    <a:pt x="6" y="2188"/>
                  </a:lnTo>
                  <a:lnTo>
                    <a:pt x="2" y="2168"/>
                  </a:lnTo>
                  <a:lnTo>
                    <a:pt x="0" y="2126"/>
                  </a:lnTo>
                  <a:lnTo>
                    <a:pt x="0" y="494"/>
                  </a:lnTo>
                  <a:lnTo>
                    <a:pt x="2" y="460"/>
                  </a:lnTo>
                  <a:lnTo>
                    <a:pt x="8" y="430"/>
                  </a:lnTo>
                  <a:lnTo>
                    <a:pt x="18" y="404"/>
                  </a:lnTo>
                  <a:lnTo>
                    <a:pt x="28" y="380"/>
                  </a:lnTo>
                  <a:lnTo>
                    <a:pt x="42" y="358"/>
                  </a:lnTo>
                  <a:lnTo>
                    <a:pt x="58" y="340"/>
                  </a:lnTo>
                  <a:lnTo>
                    <a:pt x="74" y="324"/>
                  </a:lnTo>
                  <a:lnTo>
                    <a:pt x="90" y="310"/>
                  </a:lnTo>
                  <a:lnTo>
                    <a:pt x="108" y="298"/>
                  </a:lnTo>
                  <a:lnTo>
                    <a:pt x="124" y="288"/>
                  </a:lnTo>
                  <a:lnTo>
                    <a:pt x="152" y="276"/>
                  </a:lnTo>
                  <a:lnTo>
                    <a:pt x="172" y="268"/>
                  </a:lnTo>
                  <a:lnTo>
                    <a:pt x="180" y="266"/>
                  </a:lnTo>
                  <a:lnTo>
                    <a:pt x="1260" y="4"/>
                  </a:lnTo>
                  <a:lnTo>
                    <a:pt x="1276" y="0"/>
                  </a:lnTo>
                  <a:lnTo>
                    <a:pt x="1290" y="0"/>
                  </a:lnTo>
                  <a:lnTo>
                    <a:pt x="1304" y="2"/>
                  </a:lnTo>
                  <a:lnTo>
                    <a:pt x="1316" y="6"/>
                  </a:lnTo>
                  <a:lnTo>
                    <a:pt x="1328" y="12"/>
                  </a:lnTo>
                  <a:lnTo>
                    <a:pt x="1340" y="20"/>
                  </a:lnTo>
                  <a:lnTo>
                    <a:pt x="1350" y="28"/>
                  </a:lnTo>
                  <a:lnTo>
                    <a:pt x="1358" y="38"/>
                  </a:lnTo>
                  <a:lnTo>
                    <a:pt x="1366" y="50"/>
                  </a:lnTo>
                  <a:lnTo>
                    <a:pt x="1372" y="60"/>
                  </a:lnTo>
                  <a:lnTo>
                    <a:pt x="1384" y="86"/>
                  </a:lnTo>
                  <a:lnTo>
                    <a:pt x="1390" y="110"/>
                  </a:lnTo>
                  <a:lnTo>
                    <a:pt x="1392" y="134"/>
                  </a:lnTo>
                  <a:lnTo>
                    <a:pt x="1392" y="638"/>
                  </a:lnTo>
                  <a:lnTo>
                    <a:pt x="944" y="746"/>
                  </a:lnTo>
                  <a:lnTo>
                    <a:pt x="938" y="748"/>
                  </a:lnTo>
                  <a:lnTo>
                    <a:pt x="916" y="756"/>
                  </a:lnTo>
                  <a:lnTo>
                    <a:pt x="888" y="768"/>
                  </a:lnTo>
                  <a:lnTo>
                    <a:pt x="872" y="778"/>
                  </a:lnTo>
                  <a:lnTo>
                    <a:pt x="854" y="790"/>
                  </a:lnTo>
                  <a:lnTo>
                    <a:pt x="838" y="804"/>
                  </a:lnTo>
                  <a:lnTo>
                    <a:pt x="822" y="820"/>
                  </a:lnTo>
                  <a:lnTo>
                    <a:pt x="806" y="838"/>
                  </a:lnTo>
                  <a:lnTo>
                    <a:pt x="792" y="860"/>
                  </a:lnTo>
                  <a:lnTo>
                    <a:pt x="782" y="884"/>
                  </a:lnTo>
                  <a:lnTo>
                    <a:pt x="772" y="910"/>
                  </a:lnTo>
                  <a:lnTo>
                    <a:pt x="766" y="940"/>
                  </a:lnTo>
                  <a:lnTo>
                    <a:pt x="764" y="974"/>
                  </a:lnTo>
                  <a:close/>
                  <a:moveTo>
                    <a:pt x="896" y="2712"/>
                  </a:moveTo>
                  <a:lnTo>
                    <a:pt x="896" y="2712"/>
                  </a:lnTo>
                  <a:lnTo>
                    <a:pt x="898" y="2754"/>
                  </a:lnTo>
                  <a:lnTo>
                    <a:pt x="900" y="2774"/>
                  </a:lnTo>
                  <a:lnTo>
                    <a:pt x="904" y="2792"/>
                  </a:lnTo>
                  <a:lnTo>
                    <a:pt x="910" y="2808"/>
                  </a:lnTo>
                  <a:lnTo>
                    <a:pt x="916" y="2824"/>
                  </a:lnTo>
                  <a:lnTo>
                    <a:pt x="926" y="2838"/>
                  </a:lnTo>
                  <a:lnTo>
                    <a:pt x="934" y="2850"/>
                  </a:lnTo>
                  <a:lnTo>
                    <a:pt x="946" y="2860"/>
                  </a:lnTo>
                  <a:lnTo>
                    <a:pt x="960" y="2868"/>
                  </a:lnTo>
                  <a:lnTo>
                    <a:pt x="974" y="2874"/>
                  </a:lnTo>
                  <a:lnTo>
                    <a:pt x="992" y="2878"/>
                  </a:lnTo>
                  <a:lnTo>
                    <a:pt x="1010" y="2880"/>
                  </a:lnTo>
                  <a:lnTo>
                    <a:pt x="1030" y="2880"/>
                  </a:lnTo>
                  <a:lnTo>
                    <a:pt x="1054" y="2878"/>
                  </a:lnTo>
                  <a:lnTo>
                    <a:pt x="1080" y="2872"/>
                  </a:lnTo>
                  <a:lnTo>
                    <a:pt x="2156" y="2604"/>
                  </a:lnTo>
                  <a:lnTo>
                    <a:pt x="2162" y="2600"/>
                  </a:lnTo>
                  <a:lnTo>
                    <a:pt x="2176" y="2592"/>
                  </a:lnTo>
                  <a:lnTo>
                    <a:pt x="2198" y="2578"/>
                  </a:lnTo>
                  <a:lnTo>
                    <a:pt x="2210" y="2568"/>
                  </a:lnTo>
                  <a:lnTo>
                    <a:pt x="2222" y="2556"/>
                  </a:lnTo>
                  <a:lnTo>
                    <a:pt x="2234" y="2540"/>
                  </a:lnTo>
                  <a:lnTo>
                    <a:pt x="2246" y="2524"/>
                  </a:lnTo>
                  <a:lnTo>
                    <a:pt x="2258" y="2504"/>
                  </a:lnTo>
                  <a:lnTo>
                    <a:pt x="2266" y="2482"/>
                  </a:lnTo>
                  <a:lnTo>
                    <a:pt x="2276" y="2456"/>
                  </a:lnTo>
                  <a:lnTo>
                    <a:pt x="2282" y="2428"/>
                  </a:lnTo>
                  <a:lnTo>
                    <a:pt x="2286" y="2398"/>
                  </a:lnTo>
                  <a:lnTo>
                    <a:pt x="2288" y="2362"/>
                  </a:lnTo>
                  <a:lnTo>
                    <a:pt x="2288" y="1354"/>
                  </a:lnTo>
                  <a:lnTo>
                    <a:pt x="1904" y="1446"/>
                  </a:lnTo>
                  <a:lnTo>
                    <a:pt x="1878" y="1452"/>
                  </a:lnTo>
                  <a:lnTo>
                    <a:pt x="1852" y="1452"/>
                  </a:lnTo>
                  <a:lnTo>
                    <a:pt x="1830" y="1450"/>
                  </a:lnTo>
                  <a:lnTo>
                    <a:pt x="1808" y="1446"/>
                  </a:lnTo>
                  <a:lnTo>
                    <a:pt x="1788" y="1438"/>
                  </a:lnTo>
                  <a:lnTo>
                    <a:pt x="1770" y="1428"/>
                  </a:lnTo>
                  <a:lnTo>
                    <a:pt x="1754" y="1414"/>
                  </a:lnTo>
                  <a:lnTo>
                    <a:pt x="1740" y="1400"/>
                  </a:lnTo>
                  <a:lnTo>
                    <a:pt x="1726" y="1384"/>
                  </a:lnTo>
                  <a:lnTo>
                    <a:pt x="1714" y="1364"/>
                  </a:lnTo>
                  <a:lnTo>
                    <a:pt x="1704" y="1344"/>
                  </a:lnTo>
                  <a:lnTo>
                    <a:pt x="1696" y="1324"/>
                  </a:lnTo>
                  <a:lnTo>
                    <a:pt x="1688" y="1302"/>
                  </a:lnTo>
                  <a:lnTo>
                    <a:pt x="1682" y="1280"/>
                  </a:lnTo>
                  <a:lnTo>
                    <a:pt x="1678" y="1258"/>
                  </a:lnTo>
                  <a:lnTo>
                    <a:pt x="1676" y="1234"/>
                  </a:lnTo>
                  <a:lnTo>
                    <a:pt x="1658" y="940"/>
                  </a:lnTo>
                  <a:lnTo>
                    <a:pt x="1646" y="714"/>
                  </a:lnTo>
                  <a:lnTo>
                    <a:pt x="1076" y="854"/>
                  </a:lnTo>
                  <a:lnTo>
                    <a:pt x="1068" y="856"/>
                  </a:lnTo>
                  <a:lnTo>
                    <a:pt x="1048" y="862"/>
                  </a:lnTo>
                  <a:lnTo>
                    <a:pt x="1020" y="876"/>
                  </a:lnTo>
                  <a:lnTo>
                    <a:pt x="1002" y="884"/>
                  </a:lnTo>
                  <a:lnTo>
                    <a:pt x="986" y="896"/>
                  </a:lnTo>
                  <a:lnTo>
                    <a:pt x="970" y="910"/>
                  </a:lnTo>
                  <a:lnTo>
                    <a:pt x="954" y="926"/>
                  </a:lnTo>
                  <a:lnTo>
                    <a:pt x="938" y="944"/>
                  </a:lnTo>
                  <a:lnTo>
                    <a:pt x="924" y="966"/>
                  </a:lnTo>
                  <a:lnTo>
                    <a:pt x="912" y="990"/>
                  </a:lnTo>
                  <a:lnTo>
                    <a:pt x="904" y="1018"/>
                  </a:lnTo>
                  <a:lnTo>
                    <a:pt x="898" y="1048"/>
                  </a:lnTo>
                  <a:lnTo>
                    <a:pt x="896" y="1080"/>
                  </a:lnTo>
                  <a:lnTo>
                    <a:pt x="896" y="2712"/>
                  </a:lnTo>
                  <a:close/>
                  <a:moveTo>
                    <a:pt x="1764" y="700"/>
                  </a:moveTo>
                  <a:lnTo>
                    <a:pt x="2264" y="1228"/>
                  </a:lnTo>
                  <a:lnTo>
                    <a:pt x="1920" y="1320"/>
                  </a:lnTo>
                  <a:lnTo>
                    <a:pt x="1894" y="1324"/>
                  </a:lnTo>
                  <a:lnTo>
                    <a:pt x="1872" y="1324"/>
                  </a:lnTo>
                  <a:lnTo>
                    <a:pt x="1852" y="1320"/>
                  </a:lnTo>
                  <a:lnTo>
                    <a:pt x="1842" y="1316"/>
                  </a:lnTo>
                  <a:lnTo>
                    <a:pt x="1834" y="1310"/>
                  </a:lnTo>
                  <a:lnTo>
                    <a:pt x="1826" y="1306"/>
                  </a:lnTo>
                  <a:lnTo>
                    <a:pt x="1820" y="1298"/>
                  </a:lnTo>
                  <a:lnTo>
                    <a:pt x="1814" y="1290"/>
                  </a:lnTo>
                  <a:lnTo>
                    <a:pt x="1808" y="1282"/>
                  </a:lnTo>
                  <a:lnTo>
                    <a:pt x="1800" y="1262"/>
                  </a:lnTo>
                  <a:lnTo>
                    <a:pt x="1794" y="1236"/>
                  </a:lnTo>
                  <a:lnTo>
                    <a:pt x="1764" y="7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41" name="Freeform 87"/>
            <p:cNvSpPr>
              <a:spLocks noChangeAspect="1" noEditPoints="1"/>
            </p:cNvSpPr>
            <p:nvPr/>
          </p:nvSpPr>
          <p:spPr bwMode="auto">
            <a:xfrm>
              <a:off x="746125" y="2195513"/>
              <a:ext cx="320675" cy="252412"/>
            </a:xfrm>
            <a:custGeom>
              <a:avLst/>
              <a:gdLst>
                <a:gd name="T0" fmla="*/ 2147483647 w 2880"/>
                <a:gd name="T1" fmla="*/ 2147483647 h 2268"/>
                <a:gd name="T2" fmla="*/ 2147483647 w 2880"/>
                <a:gd name="T3" fmla="*/ 2147483647 h 2268"/>
                <a:gd name="T4" fmla="*/ 2147483647 w 2880"/>
                <a:gd name="T5" fmla="*/ 2147483647 h 2268"/>
                <a:gd name="T6" fmla="*/ 2147483647 w 2880"/>
                <a:gd name="T7" fmla="*/ 2147483647 h 2268"/>
                <a:gd name="T8" fmla="*/ 2147483647 w 2880"/>
                <a:gd name="T9" fmla="*/ 2147483647 h 2268"/>
                <a:gd name="T10" fmla="*/ 2147483647 w 2880"/>
                <a:gd name="T11" fmla="*/ 2147483647 h 2268"/>
                <a:gd name="T12" fmla="*/ 2147483647 w 2880"/>
                <a:gd name="T13" fmla="*/ 2147483647 h 2268"/>
                <a:gd name="T14" fmla="*/ 2147483647 w 2880"/>
                <a:gd name="T15" fmla="*/ 2147483647 h 2268"/>
                <a:gd name="T16" fmla="*/ 2147483647 w 2880"/>
                <a:gd name="T17" fmla="*/ 2147483647 h 2268"/>
                <a:gd name="T18" fmla="*/ 2147483647 w 2880"/>
                <a:gd name="T19" fmla="*/ 2147483647 h 2268"/>
                <a:gd name="T20" fmla="*/ 2147483647 w 2880"/>
                <a:gd name="T21" fmla="*/ 2147483647 h 2268"/>
                <a:gd name="T22" fmla="*/ 2147483647 w 2880"/>
                <a:gd name="T23" fmla="*/ 2147483647 h 2268"/>
                <a:gd name="T24" fmla="*/ 2147483647 w 2880"/>
                <a:gd name="T25" fmla="*/ 2147483647 h 2268"/>
                <a:gd name="T26" fmla="*/ 2147483647 w 2880"/>
                <a:gd name="T27" fmla="*/ 2147483647 h 2268"/>
                <a:gd name="T28" fmla="*/ 2147483647 w 2880"/>
                <a:gd name="T29" fmla="*/ 2147483647 h 2268"/>
                <a:gd name="T30" fmla="*/ 2147483647 w 2880"/>
                <a:gd name="T31" fmla="*/ 2147483647 h 2268"/>
                <a:gd name="T32" fmla="*/ 2147483647 w 2880"/>
                <a:gd name="T33" fmla="*/ 2147483647 h 2268"/>
                <a:gd name="T34" fmla="*/ 2147483647 w 2880"/>
                <a:gd name="T35" fmla="*/ 2147483647 h 2268"/>
                <a:gd name="T36" fmla="*/ 2147483647 w 2880"/>
                <a:gd name="T37" fmla="*/ 2147483647 h 2268"/>
                <a:gd name="T38" fmla="*/ 2147483647 w 2880"/>
                <a:gd name="T39" fmla="*/ 2147483647 h 2268"/>
                <a:gd name="T40" fmla="*/ 2147483647 w 2880"/>
                <a:gd name="T41" fmla="*/ 2147483647 h 2268"/>
                <a:gd name="T42" fmla="*/ 2147483647 w 2880"/>
                <a:gd name="T43" fmla="*/ 2147483647 h 2268"/>
                <a:gd name="T44" fmla="*/ 2147483647 w 2880"/>
                <a:gd name="T45" fmla="*/ 2147483647 h 2268"/>
                <a:gd name="T46" fmla="*/ 2147483647 w 2880"/>
                <a:gd name="T47" fmla="*/ 2147483647 h 2268"/>
                <a:gd name="T48" fmla="*/ 2147483647 w 2880"/>
                <a:gd name="T49" fmla="*/ 2147483647 h 2268"/>
                <a:gd name="T50" fmla="*/ 2147483647 w 2880"/>
                <a:gd name="T51" fmla="*/ 2147483647 h 2268"/>
                <a:gd name="T52" fmla="*/ 2147483647 w 2880"/>
                <a:gd name="T53" fmla="*/ 2147483647 h 2268"/>
                <a:gd name="T54" fmla="*/ 2147483647 w 2880"/>
                <a:gd name="T55" fmla="*/ 2147483647 h 2268"/>
                <a:gd name="T56" fmla="*/ 2147483647 w 2880"/>
                <a:gd name="T57" fmla="*/ 2147483647 h 2268"/>
                <a:gd name="T58" fmla="*/ 2147483647 w 2880"/>
                <a:gd name="T59" fmla="*/ 2147483647 h 2268"/>
                <a:gd name="T60" fmla="*/ 2147483647 w 2880"/>
                <a:gd name="T61" fmla="*/ 2147483647 h 2268"/>
                <a:gd name="T62" fmla="*/ 2147483647 w 2880"/>
                <a:gd name="T63" fmla="*/ 2147483647 h 2268"/>
                <a:gd name="T64" fmla="*/ 2147483647 w 2880"/>
                <a:gd name="T65" fmla="*/ 2147483647 h 2268"/>
                <a:gd name="T66" fmla="*/ 2147483647 w 2880"/>
                <a:gd name="T67" fmla="*/ 2147483647 h 2268"/>
                <a:gd name="T68" fmla="*/ 2147483647 w 2880"/>
                <a:gd name="T69" fmla="*/ 2147483647 h 2268"/>
                <a:gd name="T70" fmla="*/ 2147483647 w 2880"/>
                <a:gd name="T71" fmla="*/ 2147483647 h 2268"/>
                <a:gd name="T72" fmla="*/ 2147483647 w 2880"/>
                <a:gd name="T73" fmla="*/ 2147483647 h 2268"/>
                <a:gd name="T74" fmla="*/ 2147483647 w 2880"/>
                <a:gd name="T75" fmla="*/ 2147483647 h 2268"/>
                <a:gd name="T76" fmla="*/ 2147483647 w 2880"/>
                <a:gd name="T77" fmla="*/ 2147483647 h 2268"/>
                <a:gd name="T78" fmla="*/ 2147483647 w 2880"/>
                <a:gd name="T79" fmla="*/ 2147483647 h 2268"/>
                <a:gd name="T80" fmla="*/ 2147483647 w 2880"/>
                <a:gd name="T81" fmla="*/ 2147483647 h 2268"/>
                <a:gd name="T82" fmla="*/ 2147483647 w 2880"/>
                <a:gd name="T83" fmla="*/ 2147483647 h 2268"/>
                <a:gd name="T84" fmla="*/ 2147483647 w 2880"/>
                <a:gd name="T85" fmla="*/ 2147483647 h 2268"/>
                <a:gd name="T86" fmla="*/ 2147483647 w 2880"/>
                <a:gd name="T87" fmla="*/ 2147483647 h 2268"/>
                <a:gd name="T88" fmla="*/ 2147483647 w 2880"/>
                <a:gd name="T89" fmla="*/ 2147483647 h 2268"/>
                <a:gd name="T90" fmla="*/ 2147483647 w 2880"/>
                <a:gd name="T91" fmla="*/ 2147483647 h 2268"/>
                <a:gd name="T92" fmla="*/ 2147483647 w 2880"/>
                <a:gd name="T93" fmla="*/ 2147483647 h 2268"/>
                <a:gd name="T94" fmla="*/ 2147483647 w 2880"/>
                <a:gd name="T95" fmla="*/ 2147483647 h 2268"/>
                <a:gd name="T96" fmla="*/ 2147483647 w 2880"/>
                <a:gd name="T97" fmla="*/ 2147483647 h 2268"/>
                <a:gd name="T98" fmla="*/ 2147483647 w 2880"/>
                <a:gd name="T99" fmla="*/ 2147483647 h 2268"/>
                <a:gd name="T100" fmla="*/ 2147483647 w 2880"/>
                <a:gd name="T101" fmla="*/ 2147483647 h 2268"/>
                <a:gd name="T102" fmla="*/ 2147483647 w 2880"/>
                <a:gd name="T103" fmla="*/ 2147483647 h 2268"/>
                <a:gd name="T104" fmla="*/ 2147483647 w 2880"/>
                <a:gd name="T105" fmla="*/ 2147483647 h 2268"/>
                <a:gd name="T106" fmla="*/ 2147483647 w 2880"/>
                <a:gd name="T107" fmla="*/ 2147483647 h 2268"/>
                <a:gd name="T108" fmla="*/ 2147483647 w 2880"/>
                <a:gd name="T109" fmla="*/ 2147483647 h 2268"/>
                <a:gd name="T110" fmla="*/ 2147483647 w 2880"/>
                <a:gd name="T111" fmla="*/ 2147483647 h 226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80"/>
                <a:gd name="T169" fmla="*/ 0 h 2268"/>
                <a:gd name="T170" fmla="*/ 2880 w 2880"/>
                <a:gd name="T171" fmla="*/ 2268 h 226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80" h="2268">
                  <a:moveTo>
                    <a:pt x="2672" y="170"/>
                  </a:moveTo>
                  <a:lnTo>
                    <a:pt x="846" y="722"/>
                  </a:lnTo>
                  <a:lnTo>
                    <a:pt x="824" y="730"/>
                  </a:lnTo>
                  <a:lnTo>
                    <a:pt x="804" y="740"/>
                  </a:lnTo>
                  <a:lnTo>
                    <a:pt x="784" y="750"/>
                  </a:lnTo>
                  <a:lnTo>
                    <a:pt x="764" y="764"/>
                  </a:lnTo>
                  <a:lnTo>
                    <a:pt x="746" y="778"/>
                  </a:lnTo>
                  <a:lnTo>
                    <a:pt x="730" y="792"/>
                  </a:lnTo>
                  <a:lnTo>
                    <a:pt x="714" y="810"/>
                  </a:lnTo>
                  <a:lnTo>
                    <a:pt x="698" y="828"/>
                  </a:lnTo>
                  <a:lnTo>
                    <a:pt x="686" y="846"/>
                  </a:lnTo>
                  <a:lnTo>
                    <a:pt x="674" y="866"/>
                  </a:lnTo>
                  <a:lnTo>
                    <a:pt x="662" y="886"/>
                  </a:lnTo>
                  <a:lnTo>
                    <a:pt x="654" y="906"/>
                  </a:lnTo>
                  <a:lnTo>
                    <a:pt x="646" y="928"/>
                  </a:lnTo>
                  <a:lnTo>
                    <a:pt x="642" y="950"/>
                  </a:lnTo>
                  <a:lnTo>
                    <a:pt x="638" y="972"/>
                  </a:lnTo>
                  <a:lnTo>
                    <a:pt x="638" y="992"/>
                  </a:lnTo>
                  <a:lnTo>
                    <a:pt x="638" y="2114"/>
                  </a:lnTo>
                  <a:lnTo>
                    <a:pt x="638" y="2134"/>
                  </a:lnTo>
                  <a:lnTo>
                    <a:pt x="642" y="2154"/>
                  </a:lnTo>
                  <a:lnTo>
                    <a:pt x="646" y="2172"/>
                  </a:lnTo>
                  <a:lnTo>
                    <a:pt x="654" y="2190"/>
                  </a:lnTo>
                  <a:lnTo>
                    <a:pt x="662" y="2206"/>
                  </a:lnTo>
                  <a:lnTo>
                    <a:pt x="674" y="2220"/>
                  </a:lnTo>
                  <a:lnTo>
                    <a:pt x="686" y="2232"/>
                  </a:lnTo>
                  <a:lnTo>
                    <a:pt x="698" y="2242"/>
                  </a:lnTo>
                  <a:lnTo>
                    <a:pt x="714" y="2252"/>
                  </a:lnTo>
                  <a:lnTo>
                    <a:pt x="730" y="2258"/>
                  </a:lnTo>
                  <a:lnTo>
                    <a:pt x="746" y="2264"/>
                  </a:lnTo>
                  <a:lnTo>
                    <a:pt x="764" y="2266"/>
                  </a:lnTo>
                  <a:lnTo>
                    <a:pt x="784" y="2268"/>
                  </a:lnTo>
                  <a:lnTo>
                    <a:pt x="804" y="2268"/>
                  </a:lnTo>
                  <a:lnTo>
                    <a:pt x="824" y="2264"/>
                  </a:lnTo>
                  <a:lnTo>
                    <a:pt x="846" y="2258"/>
                  </a:lnTo>
                  <a:lnTo>
                    <a:pt x="976" y="2218"/>
                  </a:lnTo>
                  <a:lnTo>
                    <a:pt x="976" y="2060"/>
                  </a:lnTo>
                  <a:lnTo>
                    <a:pt x="962" y="2056"/>
                  </a:lnTo>
                  <a:lnTo>
                    <a:pt x="948" y="2050"/>
                  </a:lnTo>
                  <a:lnTo>
                    <a:pt x="936" y="2040"/>
                  </a:lnTo>
                  <a:lnTo>
                    <a:pt x="926" y="2030"/>
                  </a:lnTo>
                  <a:lnTo>
                    <a:pt x="918" y="2018"/>
                  </a:lnTo>
                  <a:lnTo>
                    <a:pt x="912" y="2004"/>
                  </a:lnTo>
                  <a:lnTo>
                    <a:pt x="908" y="1988"/>
                  </a:lnTo>
                  <a:lnTo>
                    <a:pt x="908" y="1970"/>
                  </a:lnTo>
                  <a:lnTo>
                    <a:pt x="908" y="1956"/>
                  </a:lnTo>
                  <a:lnTo>
                    <a:pt x="910" y="1944"/>
                  </a:lnTo>
                  <a:lnTo>
                    <a:pt x="918" y="1918"/>
                  </a:lnTo>
                  <a:lnTo>
                    <a:pt x="928" y="1894"/>
                  </a:lnTo>
                  <a:lnTo>
                    <a:pt x="944" y="1870"/>
                  </a:lnTo>
                  <a:lnTo>
                    <a:pt x="962" y="1850"/>
                  </a:lnTo>
                  <a:lnTo>
                    <a:pt x="984" y="1832"/>
                  </a:lnTo>
                  <a:lnTo>
                    <a:pt x="1006" y="1818"/>
                  </a:lnTo>
                  <a:lnTo>
                    <a:pt x="1020" y="1812"/>
                  </a:lnTo>
                  <a:lnTo>
                    <a:pt x="1032" y="1808"/>
                  </a:lnTo>
                  <a:lnTo>
                    <a:pt x="1044" y="1804"/>
                  </a:lnTo>
                  <a:lnTo>
                    <a:pt x="1058" y="1802"/>
                  </a:lnTo>
                  <a:lnTo>
                    <a:pt x="1070" y="1802"/>
                  </a:lnTo>
                  <a:lnTo>
                    <a:pt x="1080" y="1802"/>
                  </a:lnTo>
                  <a:lnTo>
                    <a:pt x="1092" y="1804"/>
                  </a:lnTo>
                  <a:lnTo>
                    <a:pt x="1102" y="1808"/>
                  </a:lnTo>
                  <a:lnTo>
                    <a:pt x="1112" y="1812"/>
                  </a:lnTo>
                  <a:lnTo>
                    <a:pt x="1120" y="1818"/>
                  </a:lnTo>
                  <a:lnTo>
                    <a:pt x="1128" y="1824"/>
                  </a:lnTo>
                  <a:lnTo>
                    <a:pt x="1136" y="1832"/>
                  </a:lnTo>
                  <a:lnTo>
                    <a:pt x="1142" y="1840"/>
                  </a:lnTo>
                  <a:lnTo>
                    <a:pt x="1146" y="1850"/>
                  </a:lnTo>
                  <a:lnTo>
                    <a:pt x="1152" y="1860"/>
                  </a:lnTo>
                  <a:lnTo>
                    <a:pt x="1154" y="1870"/>
                  </a:lnTo>
                  <a:lnTo>
                    <a:pt x="1156" y="1882"/>
                  </a:lnTo>
                  <a:lnTo>
                    <a:pt x="1156" y="1894"/>
                  </a:lnTo>
                  <a:lnTo>
                    <a:pt x="1156" y="1914"/>
                  </a:lnTo>
                  <a:lnTo>
                    <a:pt x="1152" y="1932"/>
                  </a:lnTo>
                  <a:lnTo>
                    <a:pt x="1146" y="1950"/>
                  </a:lnTo>
                  <a:lnTo>
                    <a:pt x="1138" y="1966"/>
                  </a:lnTo>
                  <a:lnTo>
                    <a:pt x="1128" y="1984"/>
                  </a:lnTo>
                  <a:lnTo>
                    <a:pt x="1116" y="2000"/>
                  </a:lnTo>
                  <a:lnTo>
                    <a:pt x="1102" y="2014"/>
                  </a:lnTo>
                  <a:lnTo>
                    <a:pt x="1088" y="2026"/>
                  </a:lnTo>
                  <a:lnTo>
                    <a:pt x="1088" y="2186"/>
                  </a:lnTo>
                  <a:lnTo>
                    <a:pt x="2430" y="1780"/>
                  </a:lnTo>
                  <a:lnTo>
                    <a:pt x="2430" y="1620"/>
                  </a:lnTo>
                  <a:lnTo>
                    <a:pt x="2416" y="1616"/>
                  </a:lnTo>
                  <a:lnTo>
                    <a:pt x="2402" y="1610"/>
                  </a:lnTo>
                  <a:lnTo>
                    <a:pt x="2390" y="1602"/>
                  </a:lnTo>
                  <a:lnTo>
                    <a:pt x="2380" y="1592"/>
                  </a:lnTo>
                  <a:lnTo>
                    <a:pt x="2372" y="1578"/>
                  </a:lnTo>
                  <a:lnTo>
                    <a:pt x="2366" y="1564"/>
                  </a:lnTo>
                  <a:lnTo>
                    <a:pt x="2362" y="1548"/>
                  </a:lnTo>
                  <a:lnTo>
                    <a:pt x="2360" y="1530"/>
                  </a:lnTo>
                  <a:lnTo>
                    <a:pt x="2362" y="1518"/>
                  </a:lnTo>
                  <a:lnTo>
                    <a:pt x="2364" y="1504"/>
                  </a:lnTo>
                  <a:lnTo>
                    <a:pt x="2370" y="1480"/>
                  </a:lnTo>
                  <a:lnTo>
                    <a:pt x="2382" y="1454"/>
                  </a:lnTo>
                  <a:lnTo>
                    <a:pt x="2398" y="1432"/>
                  </a:lnTo>
                  <a:lnTo>
                    <a:pt x="2416" y="1410"/>
                  </a:lnTo>
                  <a:lnTo>
                    <a:pt x="2436" y="1392"/>
                  </a:lnTo>
                  <a:lnTo>
                    <a:pt x="2460" y="1378"/>
                  </a:lnTo>
                  <a:lnTo>
                    <a:pt x="2472" y="1372"/>
                  </a:lnTo>
                  <a:lnTo>
                    <a:pt x="2486" y="1368"/>
                  </a:lnTo>
                  <a:lnTo>
                    <a:pt x="2498" y="1366"/>
                  </a:lnTo>
                  <a:lnTo>
                    <a:pt x="2510" y="1364"/>
                  </a:lnTo>
                  <a:lnTo>
                    <a:pt x="2522" y="1362"/>
                  </a:lnTo>
                  <a:lnTo>
                    <a:pt x="2534" y="1364"/>
                  </a:lnTo>
                  <a:lnTo>
                    <a:pt x="2544" y="1366"/>
                  </a:lnTo>
                  <a:lnTo>
                    <a:pt x="2556" y="1368"/>
                  </a:lnTo>
                  <a:lnTo>
                    <a:pt x="2564" y="1372"/>
                  </a:lnTo>
                  <a:lnTo>
                    <a:pt x="2574" y="1378"/>
                  </a:lnTo>
                  <a:lnTo>
                    <a:pt x="2582" y="1384"/>
                  </a:lnTo>
                  <a:lnTo>
                    <a:pt x="2588" y="1392"/>
                  </a:lnTo>
                  <a:lnTo>
                    <a:pt x="2596" y="1400"/>
                  </a:lnTo>
                  <a:lnTo>
                    <a:pt x="2600" y="1410"/>
                  </a:lnTo>
                  <a:lnTo>
                    <a:pt x="2604" y="1420"/>
                  </a:lnTo>
                  <a:lnTo>
                    <a:pt x="2608" y="1430"/>
                  </a:lnTo>
                  <a:lnTo>
                    <a:pt x="2610" y="1442"/>
                  </a:lnTo>
                  <a:lnTo>
                    <a:pt x="2610" y="1456"/>
                  </a:lnTo>
                  <a:lnTo>
                    <a:pt x="2608" y="1474"/>
                  </a:lnTo>
                  <a:lnTo>
                    <a:pt x="2606" y="1492"/>
                  </a:lnTo>
                  <a:lnTo>
                    <a:pt x="2598" y="1510"/>
                  </a:lnTo>
                  <a:lnTo>
                    <a:pt x="2590" y="1528"/>
                  </a:lnTo>
                  <a:lnTo>
                    <a:pt x="2580" y="1544"/>
                  </a:lnTo>
                  <a:lnTo>
                    <a:pt x="2568" y="1560"/>
                  </a:lnTo>
                  <a:lnTo>
                    <a:pt x="2556" y="1574"/>
                  </a:lnTo>
                  <a:lnTo>
                    <a:pt x="2540" y="1586"/>
                  </a:lnTo>
                  <a:lnTo>
                    <a:pt x="2540" y="1746"/>
                  </a:lnTo>
                  <a:lnTo>
                    <a:pt x="2672" y="1706"/>
                  </a:lnTo>
                  <a:lnTo>
                    <a:pt x="2694" y="1698"/>
                  </a:lnTo>
                  <a:lnTo>
                    <a:pt x="2714" y="1690"/>
                  </a:lnTo>
                  <a:lnTo>
                    <a:pt x="2734" y="1678"/>
                  </a:lnTo>
                  <a:lnTo>
                    <a:pt x="2754" y="1666"/>
                  </a:lnTo>
                  <a:lnTo>
                    <a:pt x="2772" y="1652"/>
                  </a:lnTo>
                  <a:lnTo>
                    <a:pt x="2788" y="1636"/>
                  </a:lnTo>
                  <a:lnTo>
                    <a:pt x="2804" y="1618"/>
                  </a:lnTo>
                  <a:lnTo>
                    <a:pt x="2820" y="1602"/>
                  </a:lnTo>
                  <a:lnTo>
                    <a:pt x="2832" y="1582"/>
                  </a:lnTo>
                  <a:lnTo>
                    <a:pt x="2844" y="1562"/>
                  </a:lnTo>
                  <a:lnTo>
                    <a:pt x="2854" y="1542"/>
                  </a:lnTo>
                  <a:lnTo>
                    <a:pt x="2864" y="1522"/>
                  </a:lnTo>
                  <a:lnTo>
                    <a:pt x="2870" y="1500"/>
                  </a:lnTo>
                  <a:lnTo>
                    <a:pt x="2876" y="1480"/>
                  </a:lnTo>
                  <a:lnTo>
                    <a:pt x="2878" y="1458"/>
                  </a:lnTo>
                  <a:lnTo>
                    <a:pt x="2880" y="1436"/>
                  </a:lnTo>
                  <a:lnTo>
                    <a:pt x="2880" y="314"/>
                  </a:lnTo>
                  <a:lnTo>
                    <a:pt x="2878" y="294"/>
                  </a:lnTo>
                  <a:lnTo>
                    <a:pt x="2876" y="274"/>
                  </a:lnTo>
                  <a:lnTo>
                    <a:pt x="2870" y="256"/>
                  </a:lnTo>
                  <a:lnTo>
                    <a:pt x="2864" y="238"/>
                  </a:lnTo>
                  <a:lnTo>
                    <a:pt x="2854" y="224"/>
                  </a:lnTo>
                  <a:lnTo>
                    <a:pt x="2844" y="210"/>
                  </a:lnTo>
                  <a:lnTo>
                    <a:pt x="2832" y="198"/>
                  </a:lnTo>
                  <a:lnTo>
                    <a:pt x="2820" y="186"/>
                  </a:lnTo>
                  <a:lnTo>
                    <a:pt x="2804" y="178"/>
                  </a:lnTo>
                  <a:lnTo>
                    <a:pt x="2788" y="170"/>
                  </a:lnTo>
                  <a:lnTo>
                    <a:pt x="2772" y="166"/>
                  </a:lnTo>
                  <a:lnTo>
                    <a:pt x="2754" y="162"/>
                  </a:lnTo>
                  <a:lnTo>
                    <a:pt x="2734" y="160"/>
                  </a:lnTo>
                  <a:lnTo>
                    <a:pt x="2714" y="162"/>
                  </a:lnTo>
                  <a:lnTo>
                    <a:pt x="2694" y="164"/>
                  </a:lnTo>
                  <a:lnTo>
                    <a:pt x="2672" y="170"/>
                  </a:lnTo>
                  <a:close/>
                  <a:moveTo>
                    <a:pt x="1410" y="1840"/>
                  </a:moveTo>
                  <a:lnTo>
                    <a:pt x="1410" y="1840"/>
                  </a:lnTo>
                  <a:lnTo>
                    <a:pt x="1414" y="1788"/>
                  </a:lnTo>
                  <a:lnTo>
                    <a:pt x="1420" y="1738"/>
                  </a:lnTo>
                  <a:lnTo>
                    <a:pt x="1428" y="1688"/>
                  </a:lnTo>
                  <a:lnTo>
                    <a:pt x="1438" y="1638"/>
                  </a:lnTo>
                  <a:lnTo>
                    <a:pt x="1450" y="1592"/>
                  </a:lnTo>
                  <a:lnTo>
                    <a:pt x="1464" y="1544"/>
                  </a:lnTo>
                  <a:lnTo>
                    <a:pt x="1478" y="1500"/>
                  </a:lnTo>
                  <a:lnTo>
                    <a:pt x="1494" y="1456"/>
                  </a:lnTo>
                  <a:lnTo>
                    <a:pt x="1512" y="1416"/>
                  </a:lnTo>
                  <a:lnTo>
                    <a:pt x="1530" y="1376"/>
                  </a:lnTo>
                  <a:lnTo>
                    <a:pt x="1550" y="1340"/>
                  </a:lnTo>
                  <a:lnTo>
                    <a:pt x="1570" y="1304"/>
                  </a:lnTo>
                  <a:lnTo>
                    <a:pt x="1592" y="1272"/>
                  </a:lnTo>
                  <a:lnTo>
                    <a:pt x="1616" y="1242"/>
                  </a:lnTo>
                  <a:lnTo>
                    <a:pt x="1640" y="1216"/>
                  </a:lnTo>
                  <a:lnTo>
                    <a:pt x="1664" y="1192"/>
                  </a:lnTo>
                  <a:lnTo>
                    <a:pt x="1642" y="1184"/>
                  </a:lnTo>
                  <a:lnTo>
                    <a:pt x="1622" y="1172"/>
                  </a:lnTo>
                  <a:lnTo>
                    <a:pt x="1604" y="1158"/>
                  </a:lnTo>
                  <a:lnTo>
                    <a:pt x="1590" y="1140"/>
                  </a:lnTo>
                  <a:lnTo>
                    <a:pt x="1578" y="1118"/>
                  </a:lnTo>
                  <a:lnTo>
                    <a:pt x="1568" y="1096"/>
                  </a:lnTo>
                  <a:lnTo>
                    <a:pt x="1562" y="1070"/>
                  </a:lnTo>
                  <a:lnTo>
                    <a:pt x="1560" y="1042"/>
                  </a:lnTo>
                  <a:lnTo>
                    <a:pt x="1562" y="1020"/>
                  </a:lnTo>
                  <a:lnTo>
                    <a:pt x="1564" y="998"/>
                  </a:lnTo>
                  <a:lnTo>
                    <a:pt x="1570" y="976"/>
                  </a:lnTo>
                  <a:lnTo>
                    <a:pt x="1578" y="954"/>
                  </a:lnTo>
                  <a:lnTo>
                    <a:pt x="1586" y="934"/>
                  </a:lnTo>
                  <a:lnTo>
                    <a:pt x="1596" y="912"/>
                  </a:lnTo>
                  <a:lnTo>
                    <a:pt x="1608" y="892"/>
                  </a:lnTo>
                  <a:lnTo>
                    <a:pt x="1622" y="874"/>
                  </a:lnTo>
                  <a:lnTo>
                    <a:pt x="1638" y="856"/>
                  </a:lnTo>
                  <a:lnTo>
                    <a:pt x="1654" y="838"/>
                  </a:lnTo>
                  <a:lnTo>
                    <a:pt x="1672" y="822"/>
                  </a:lnTo>
                  <a:lnTo>
                    <a:pt x="1690" y="808"/>
                  </a:lnTo>
                  <a:lnTo>
                    <a:pt x="1710" y="794"/>
                  </a:lnTo>
                  <a:lnTo>
                    <a:pt x="1730" y="784"/>
                  </a:lnTo>
                  <a:lnTo>
                    <a:pt x="1750" y="774"/>
                  </a:lnTo>
                  <a:lnTo>
                    <a:pt x="1772" y="766"/>
                  </a:lnTo>
                  <a:lnTo>
                    <a:pt x="1794" y="760"/>
                  </a:lnTo>
                  <a:lnTo>
                    <a:pt x="1816" y="758"/>
                  </a:lnTo>
                  <a:lnTo>
                    <a:pt x="1836" y="756"/>
                  </a:lnTo>
                  <a:lnTo>
                    <a:pt x="1856" y="758"/>
                  </a:lnTo>
                  <a:lnTo>
                    <a:pt x="1874" y="760"/>
                  </a:lnTo>
                  <a:lnTo>
                    <a:pt x="1892" y="766"/>
                  </a:lnTo>
                  <a:lnTo>
                    <a:pt x="1908" y="774"/>
                  </a:lnTo>
                  <a:lnTo>
                    <a:pt x="1922" y="782"/>
                  </a:lnTo>
                  <a:lnTo>
                    <a:pt x="1936" y="794"/>
                  </a:lnTo>
                  <a:lnTo>
                    <a:pt x="1948" y="806"/>
                  </a:lnTo>
                  <a:lnTo>
                    <a:pt x="1958" y="820"/>
                  </a:lnTo>
                  <a:lnTo>
                    <a:pt x="1968" y="836"/>
                  </a:lnTo>
                  <a:lnTo>
                    <a:pt x="1974" y="854"/>
                  </a:lnTo>
                  <a:lnTo>
                    <a:pt x="1980" y="872"/>
                  </a:lnTo>
                  <a:lnTo>
                    <a:pt x="1984" y="892"/>
                  </a:lnTo>
                  <a:lnTo>
                    <a:pt x="1984" y="914"/>
                  </a:lnTo>
                  <a:lnTo>
                    <a:pt x="1982" y="942"/>
                  </a:lnTo>
                  <a:lnTo>
                    <a:pt x="1976" y="972"/>
                  </a:lnTo>
                  <a:lnTo>
                    <a:pt x="1968" y="1000"/>
                  </a:lnTo>
                  <a:lnTo>
                    <a:pt x="1956" y="1028"/>
                  </a:lnTo>
                  <a:lnTo>
                    <a:pt x="1940" y="1056"/>
                  </a:lnTo>
                  <a:lnTo>
                    <a:pt x="1922" y="1080"/>
                  </a:lnTo>
                  <a:lnTo>
                    <a:pt x="1902" y="1104"/>
                  </a:lnTo>
                  <a:lnTo>
                    <a:pt x="1880" y="1126"/>
                  </a:lnTo>
                  <a:lnTo>
                    <a:pt x="1906" y="1136"/>
                  </a:lnTo>
                  <a:lnTo>
                    <a:pt x="1930" y="1148"/>
                  </a:lnTo>
                  <a:lnTo>
                    <a:pt x="1952" y="1164"/>
                  </a:lnTo>
                  <a:lnTo>
                    <a:pt x="1974" y="1182"/>
                  </a:lnTo>
                  <a:lnTo>
                    <a:pt x="1996" y="1204"/>
                  </a:lnTo>
                  <a:lnTo>
                    <a:pt x="2016" y="1230"/>
                  </a:lnTo>
                  <a:lnTo>
                    <a:pt x="2034" y="1258"/>
                  </a:lnTo>
                  <a:lnTo>
                    <a:pt x="2052" y="1288"/>
                  </a:lnTo>
                  <a:lnTo>
                    <a:pt x="2068" y="1322"/>
                  </a:lnTo>
                  <a:lnTo>
                    <a:pt x="2082" y="1358"/>
                  </a:lnTo>
                  <a:lnTo>
                    <a:pt x="2094" y="1396"/>
                  </a:lnTo>
                  <a:lnTo>
                    <a:pt x="2106" y="1438"/>
                  </a:lnTo>
                  <a:lnTo>
                    <a:pt x="2116" y="1480"/>
                  </a:lnTo>
                  <a:lnTo>
                    <a:pt x="2124" y="1526"/>
                  </a:lnTo>
                  <a:lnTo>
                    <a:pt x="2130" y="1572"/>
                  </a:lnTo>
                  <a:lnTo>
                    <a:pt x="2134" y="1620"/>
                  </a:lnTo>
                  <a:lnTo>
                    <a:pt x="1410" y="1840"/>
                  </a:lnTo>
                  <a:close/>
                  <a:moveTo>
                    <a:pt x="678" y="644"/>
                  </a:moveTo>
                  <a:lnTo>
                    <a:pt x="678" y="644"/>
                  </a:lnTo>
                  <a:lnTo>
                    <a:pt x="672" y="646"/>
                  </a:lnTo>
                  <a:lnTo>
                    <a:pt x="652" y="658"/>
                  </a:lnTo>
                  <a:lnTo>
                    <a:pt x="626" y="678"/>
                  </a:lnTo>
                  <a:lnTo>
                    <a:pt x="610" y="692"/>
                  </a:lnTo>
                  <a:lnTo>
                    <a:pt x="594" y="708"/>
                  </a:lnTo>
                  <a:lnTo>
                    <a:pt x="578" y="728"/>
                  </a:lnTo>
                  <a:lnTo>
                    <a:pt x="562" y="750"/>
                  </a:lnTo>
                  <a:lnTo>
                    <a:pt x="548" y="774"/>
                  </a:lnTo>
                  <a:lnTo>
                    <a:pt x="536" y="804"/>
                  </a:lnTo>
                  <a:lnTo>
                    <a:pt x="524" y="836"/>
                  </a:lnTo>
                  <a:lnTo>
                    <a:pt x="516" y="870"/>
                  </a:lnTo>
                  <a:lnTo>
                    <a:pt x="510" y="910"/>
                  </a:lnTo>
                  <a:lnTo>
                    <a:pt x="508" y="954"/>
                  </a:lnTo>
                  <a:lnTo>
                    <a:pt x="508" y="1920"/>
                  </a:lnTo>
                  <a:lnTo>
                    <a:pt x="222" y="906"/>
                  </a:lnTo>
                  <a:lnTo>
                    <a:pt x="216" y="880"/>
                  </a:lnTo>
                  <a:lnTo>
                    <a:pt x="210" y="852"/>
                  </a:lnTo>
                  <a:lnTo>
                    <a:pt x="208" y="828"/>
                  </a:lnTo>
                  <a:lnTo>
                    <a:pt x="206" y="804"/>
                  </a:lnTo>
                  <a:lnTo>
                    <a:pt x="206" y="782"/>
                  </a:lnTo>
                  <a:lnTo>
                    <a:pt x="208" y="760"/>
                  </a:lnTo>
                  <a:lnTo>
                    <a:pt x="210" y="740"/>
                  </a:lnTo>
                  <a:lnTo>
                    <a:pt x="214" y="722"/>
                  </a:lnTo>
                  <a:lnTo>
                    <a:pt x="220" y="704"/>
                  </a:lnTo>
                  <a:lnTo>
                    <a:pt x="226" y="688"/>
                  </a:lnTo>
                  <a:lnTo>
                    <a:pt x="234" y="672"/>
                  </a:lnTo>
                  <a:lnTo>
                    <a:pt x="242" y="658"/>
                  </a:lnTo>
                  <a:lnTo>
                    <a:pt x="260" y="632"/>
                  </a:lnTo>
                  <a:lnTo>
                    <a:pt x="282" y="608"/>
                  </a:lnTo>
                  <a:lnTo>
                    <a:pt x="302" y="590"/>
                  </a:lnTo>
                  <a:lnTo>
                    <a:pt x="324" y="574"/>
                  </a:lnTo>
                  <a:lnTo>
                    <a:pt x="344" y="562"/>
                  </a:lnTo>
                  <a:lnTo>
                    <a:pt x="364" y="552"/>
                  </a:lnTo>
                  <a:lnTo>
                    <a:pt x="392" y="540"/>
                  </a:lnTo>
                  <a:lnTo>
                    <a:pt x="404" y="538"/>
                  </a:lnTo>
                  <a:lnTo>
                    <a:pt x="2164" y="16"/>
                  </a:lnTo>
                  <a:lnTo>
                    <a:pt x="2198" y="6"/>
                  </a:lnTo>
                  <a:lnTo>
                    <a:pt x="2230" y="2"/>
                  </a:lnTo>
                  <a:lnTo>
                    <a:pt x="2258" y="0"/>
                  </a:lnTo>
                  <a:lnTo>
                    <a:pt x="2284" y="4"/>
                  </a:lnTo>
                  <a:lnTo>
                    <a:pt x="2308" y="10"/>
                  </a:lnTo>
                  <a:lnTo>
                    <a:pt x="2330" y="18"/>
                  </a:lnTo>
                  <a:lnTo>
                    <a:pt x="2348" y="28"/>
                  </a:lnTo>
                  <a:lnTo>
                    <a:pt x="2366" y="40"/>
                  </a:lnTo>
                  <a:lnTo>
                    <a:pt x="2380" y="54"/>
                  </a:lnTo>
                  <a:lnTo>
                    <a:pt x="2394" y="68"/>
                  </a:lnTo>
                  <a:lnTo>
                    <a:pt x="2414" y="92"/>
                  </a:lnTo>
                  <a:lnTo>
                    <a:pt x="2424" y="110"/>
                  </a:lnTo>
                  <a:lnTo>
                    <a:pt x="2428" y="118"/>
                  </a:lnTo>
                  <a:lnTo>
                    <a:pt x="678" y="644"/>
                  </a:lnTo>
                  <a:close/>
                  <a:moveTo>
                    <a:pt x="398" y="1962"/>
                  </a:moveTo>
                  <a:lnTo>
                    <a:pt x="18" y="1366"/>
                  </a:lnTo>
                  <a:lnTo>
                    <a:pt x="12" y="1348"/>
                  </a:lnTo>
                  <a:lnTo>
                    <a:pt x="6" y="1330"/>
                  </a:lnTo>
                  <a:lnTo>
                    <a:pt x="4" y="1312"/>
                  </a:lnTo>
                  <a:lnTo>
                    <a:pt x="2" y="1296"/>
                  </a:lnTo>
                  <a:lnTo>
                    <a:pt x="0" y="1266"/>
                  </a:lnTo>
                  <a:lnTo>
                    <a:pt x="4" y="1238"/>
                  </a:lnTo>
                  <a:lnTo>
                    <a:pt x="10" y="1212"/>
                  </a:lnTo>
                  <a:lnTo>
                    <a:pt x="20" y="1190"/>
                  </a:lnTo>
                  <a:lnTo>
                    <a:pt x="34" y="1170"/>
                  </a:lnTo>
                  <a:lnTo>
                    <a:pt x="48" y="1152"/>
                  </a:lnTo>
                  <a:lnTo>
                    <a:pt x="62" y="1136"/>
                  </a:lnTo>
                  <a:lnTo>
                    <a:pt x="78" y="1122"/>
                  </a:lnTo>
                  <a:lnTo>
                    <a:pt x="92" y="1112"/>
                  </a:lnTo>
                  <a:lnTo>
                    <a:pt x="106" y="1102"/>
                  </a:lnTo>
                  <a:lnTo>
                    <a:pt x="126" y="1092"/>
                  </a:lnTo>
                  <a:lnTo>
                    <a:pt x="134" y="1088"/>
                  </a:lnTo>
                  <a:lnTo>
                    <a:pt x="398" y="196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42" name="Freeform 21"/>
            <p:cNvSpPr>
              <a:spLocks noChangeAspect="1" noEditPoints="1"/>
            </p:cNvSpPr>
            <p:nvPr/>
          </p:nvSpPr>
          <p:spPr bwMode="auto">
            <a:xfrm>
              <a:off x="779463" y="2654300"/>
              <a:ext cx="227012" cy="322263"/>
            </a:xfrm>
            <a:custGeom>
              <a:avLst/>
              <a:gdLst>
                <a:gd name="T0" fmla="*/ 2147483647 w 2044"/>
                <a:gd name="T1" fmla="*/ 2147483647 h 2880"/>
                <a:gd name="T2" fmla="*/ 2147483647 w 2044"/>
                <a:gd name="T3" fmla="*/ 2147483647 h 2880"/>
                <a:gd name="T4" fmla="*/ 2147483647 w 2044"/>
                <a:gd name="T5" fmla="*/ 2147483647 h 2880"/>
                <a:gd name="T6" fmla="*/ 2147483647 w 2044"/>
                <a:gd name="T7" fmla="*/ 2147483647 h 2880"/>
                <a:gd name="T8" fmla="*/ 2147483647 w 2044"/>
                <a:gd name="T9" fmla="*/ 2147483647 h 2880"/>
                <a:gd name="T10" fmla="*/ 2147483647 w 2044"/>
                <a:gd name="T11" fmla="*/ 2147483647 h 2880"/>
                <a:gd name="T12" fmla="*/ 2147483647 w 2044"/>
                <a:gd name="T13" fmla="*/ 2147483647 h 2880"/>
                <a:gd name="T14" fmla="*/ 2147483647 w 2044"/>
                <a:gd name="T15" fmla="*/ 2147483647 h 2880"/>
                <a:gd name="T16" fmla="*/ 2147483647 w 2044"/>
                <a:gd name="T17" fmla="*/ 2147483647 h 2880"/>
                <a:gd name="T18" fmla="*/ 2147483647 w 2044"/>
                <a:gd name="T19" fmla="*/ 2147483647 h 2880"/>
                <a:gd name="T20" fmla="*/ 2147483647 w 2044"/>
                <a:gd name="T21" fmla="*/ 2147483647 h 2880"/>
                <a:gd name="T22" fmla="*/ 2147483647 w 2044"/>
                <a:gd name="T23" fmla="*/ 2147483647 h 2880"/>
                <a:gd name="T24" fmla="*/ 2147483647 w 2044"/>
                <a:gd name="T25" fmla="*/ 2147483647 h 2880"/>
                <a:gd name="T26" fmla="*/ 2147483647 w 2044"/>
                <a:gd name="T27" fmla="*/ 2147483647 h 2880"/>
                <a:gd name="T28" fmla="*/ 2147483647 w 2044"/>
                <a:gd name="T29" fmla="*/ 2147483647 h 2880"/>
                <a:gd name="T30" fmla="*/ 2147483647 w 2044"/>
                <a:gd name="T31" fmla="*/ 2147483647 h 2880"/>
                <a:gd name="T32" fmla="*/ 2147483647 w 2044"/>
                <a:gd name="T33" fmla="*/ 2147483647 h 2880"/>
                <a:gd name="T34" fmla="*/ 2147483647 w 2044"/>
                <a:gd name="T35" fmla="*/ 2147483647 h 2880"/>
                <a:gd name="T36" fmla="*/ 2147483647 w 2044"/>
                <a:gd name="T37" fmla="*/ 2147483647 h 2880"/>
                <a:gd name="T38" fmla="*/ 2147483647 w 2044"/>
                <a:gd name="T39" fmla="*/ 2147483647 h 2880"/>
                <a:gd name="T40" fmla="*/ 2147483647 w 2044"/>
                <a:gd name="T41" fmla="*/ 2147483647 h 2880"/>
                <a:gd name="T42" fmla="*/ 2147483647 w 2044"/>
                <a:gd name="T43" fmla="*/ 2147483647 h 2880"/>
                <a:gd name="T44" fmla="*/ 2147483647 w 2044"/>
                <a:gd name="T45" fmla="*/ 2147483647 h 2880"/>
                <a:gd name="T46" fmla="*/ 2147483647 w 2044"/>
                <a:gd name="T47" fmla="*/ 2147483647 h 2880"/>
                <a:gd name="T48" fmla="*/ 2147483647 w 2044"/>
                <a:gd name="T49" fmla="*/ 2147483647 h 2880"/>
                <a:gd name="T50" fmla="*/ 2147483647 w 2044"/>
                <a:gd name="T51" fmla="*/ 2147483647 h 2880"/>
                <a:gd name="T52" fmla="*/ 2147483647 w 2044"/>
                <a:gd name="T53" fmla="*/ 2147483647 h 2880"/>
                <a:gd name="T54" fmla="*/ 2147483647 w 2044"/>
                <a:gd name="T55" fmla="*/ 2147483647 h 2880"/>
                <a:gd name="T56" fmla="*/ 2147483647 w 2044"/>
                <a:gd name="T57" fmla="*/ 2147483647 h 2880"/>
                <a:gd name="T58" fmla="*/ 2147483647 w 2044"/>
                <a:gd name="T59" fmla="*/ 2147483647 h 2880"/>
                <a:gd name="T60" fmla="*/ 2147483647 w 2044"/>
                <a:gd name="T61" fmla="*/ 2147483647 h 2880"/>
                <a:gd name="T62" fmla="*/ 2147483647 w 2044"/>
                <a:gd name="T63" fmla="*/ 2147483647 h 2880"/>
                <a:gd name="T64" fmla="*/ 2147483647 w 2044"/>
                <a:gd name="T65" fmla="*/ 2147483647 h 2880"/>
                <a:gd name="T66" fmla="*/ 2147483647 w 2044"/>
                <a:gd name="T67" fmla="*/ 2147483647 h 2880"/>
                <a:gd name="T68" fmla="*/ 2147483647 w 2044"/>
                <a:gd name="T69" fmla="*/ 2147483647 h 2880"/>
                <a:gd name="T70" fmla="*/ 2147483647 w 2044"/>
                <a:gd name="T71" fmla="*/ 2147483647 h 2880"/>
                <a:gd name="T72" fmla="*/ 2147483647 w 2044"/>
                <a:gd name="T73" fmla="*/ 2147483647 h 2880"/>
                <a:gd name="T74" fmla="*/ 2147483647 w 2044"/>
                <a:gd name="T75" fmla="*/ 2147483647 h 2880"/>
                <a:gd name="T76" fmla="*/ 2147483647 w 2044"/>
                <a:gd name="T77" fmla="*/ 2147483647 h 2880"/>
                <a:gd name="T78" fmla="*/ 2147483647 w 2044"/>
                <a:gd name="T79" fmla="*/ 2147483647 h 2880"/>
                <a:gd name="T80" fmla="*/ 2147483647 w 2044"/>
                <a:gd name="T81" fmla="*/ 2147483647 h 2880"/>
                <a:gd name="T82" fmla="*/ 2147483647 w 2044"/>
                <a:gd name="T83" fmla="*/ 2147483647 h 2880"/>
                <a:gd name="T84" fmla="*/ 2147483647 w 2044"/>
                <a:gd name="T85" fmla="*/ 2147483647 h 2880"/>
                <a:gd name="T86" fmla="*/ 2147483647 w 2044"/>
                <a:gd name="T87" fmla="*/ 2147483647 h 2880"/>
                <a:gd name="T88" fmla="*/ 2147483647 w 2044"/>
                <a:gd name="T89" fmla="*/ 2147483647 h 2880"/>
                <a:gd name="T90" fmla="*/ 2147483647 w 2044"/>
                <a:gd name="T91" fmla="*/ 2147483647 h 2880"/>
                <a:gd name="T92" fmla="*/ 2147483647 w 2044"/>
                <a:gd name="T93" fmla="*/ 2147483647 h 2880"/>
                <a:gd name="T94" fmla="*/ 2147483647 w 2044"/>
                <a:gd name="T95" fmla="*/ 2147483647 h 2880"/>
                <a:gd name="T96" fmla="*/ 2147483647 w 2044"/>
                <a:gd name="T97" fmla="*/ 2147483647 h 2880"/>
                <a:gd name="T98" fmla="*/ 2147483647 w 2044"/>
                <a:gd name="T99" fmla="*/ 2147483647 h 2880"/>
                <a:gd name="T100" fmla="*/ 2147483647 w 2044"/>
                <a:gd name="T101" fmla="*/ 2147483647 h 2880"/>
                <a:gd name="T102" fmla="*/ 2147483647 w 2044"/>
                <a:gd name="T103" fmla="*/ 2147483647 h 2880"/>
                <a:gd name="T104" fmla="*/ 2147483647 w 2044"/>
                <a:gd name="T105" fmla="*/ 2147483647 h 2880"/>
                <a:gd name="T106" fmla="*/ 2147483647 w 2044"/>
                <a:gd name="T107" fmla="*/ 2147483647 h 2880"/>
                <a:gd name="T108" fmla="*/ 2147483647 w 2044"/>
                <a:gd name="T109" fmla="*/ 2147483647 h 28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44"/>
                <a:gd name="T166" fmla="*/ 0 h 2880"/>
                <a:gd name="T167" fmla="*/ 2044 w 2044"/>
                <a:gd name="T168" fmla="*/ 2880 h 288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44" h="2880">
                  <a:moveTo>
                    <a:pt x="1820" y="1522"/>
                  </a:moveTo>
                  <a:lnTo>
                    <a:pt x="1820" y="1522"/>
                  </a:lnTo>
                  <a:lnTo>
                    <a:pt x="1818" y="1494"/>
                  </a:lnTo>
                  <a:lnTo>
                    <a:pt x="1812" y="1468"/>
                  </a:lnTo>
                  <a:lnTo>
                    <a:pt x="1802" y="1444"/>
                  </a:lnTo>
                  <a:lnTo>
                    <a:pt x="1790" y="1422"/>
                  </a:lnTo>
                  <a:lnTo>
                    <a:pt x="1774" y="1404"/>
                  </a:lnTo>
                  <a:lnTo>
                    <a:pt x="1756" y="1386"/>
                  </a:lnTo>
                  <a:lnTo>
                    <a:pt x="1736" y="1370"/>
                  </a:lnTo>
                  <a:lnTo>
                    <a:pt x="1714" y="1358"/>
                  </a:lnTo>
                  <a:lnTo>
                    <a:pt x="1692" y="1346"/>
                  </a:lnTo>
                  <a:lnTo>
                    <a:pt x="1670" y="1338"/>
                  </a:lnTo>
                  <a:lnTo>
                    <a:pt x="1646" y="1330"/>
                  </a:lnTo>
                  <a:lnTo>
                    <a:pt x="1624" y="1326"/>
                  </a:lnTo>
                  <a:lnTo>
                    <a:pt x="1602" y="1324"/>
                  </a:lnTo>
                  <a:lnTo>
                    <a:pt x="1580" y="1324"/>
                  </a:lnTo>
                  <a:lnTo>
                    <a:pt x="1560" y="1328"/>
                  </a:lnTo>
                  <a:lnTo>
                    <a:pt x="1544" y="1332"/>
                  </a:lnTo>
                  <a:lnTo>
                    <a:pt x="1540" y="1324"/>
                  </a:lnTo>
                  <a:lnTo>
                    <a:pt x="1536" y="1306"/>
                  </a:lnTo>
                  <a:lnTo>
                    <a:pt x="1532" y="1288"/>
                  </a:lnTo>
                  <a:lnTo>
                    <a:pt x="1526" y="1272"/>
                  </a:lnTo>
                  <a:lnTo>
                    <a:pt x="1520" y="1256"/>
                  </a:lnTo>
                  <a:lnTo>
                    <a:pt x="1510" y="1242"/>
                  </a:lnTo>
                  <a:lnTo>
                    <a:pt x="1500" y="1228"/>
                  </a:lnTo>
                  <a:lnTo>
                    <a:pt x="1490" y="1214"/>
                  </a:lnTo>
                  <a:lnTo>
                    <a:pt x="1478" y="1204"/>
                  </a:lnTo>
                  <a:lnTo>
                    <a:pt x="1466" y="1192"/>
                  </a:lnTo>
                  <a:lnTo>
                    <a:pt x="1452" y="1184"/>
                  </a:lnTo>
                  <a:lnTo>
                    <a:pt x="1438" y="1176"/>
                  </a:lnTo>
                  <a:lnTo>
                    <a:pt x="1422" y="1170"/>
                  </a:lnTo>
                  <a:lnTo>
                    <a:pt x="1408" y="1164"/>
                  </a:lnTo>
                  <a:lnTo>
                    <a:pt x="1392" y="1160"/>
                  </a:lnTo>
                  <a:lnTo>
                    <a:pt x="1376" y="1158"/>
                  </a:lnTo>
                  <a:lnTo>
                    <a:pt x="1360" y="1156"/>
                  </a:lnTo>
                  <a:lnTo>
                    <a:pt x="1342" y="1158"/>
                  </a:lnTo>
                  <a:lnTo>
                    <a:pt x="1326" y="1160"/>
                  </a:lnTo>
                  <a:lnTo>
                    <a:pt x="1310" y="1164"/>
                  </a:lnTo>
                  <a:lnTo>
                    <a:pt x="1296" y="1168"/>
                  </a:lnTo>
                  <a:lnTo>
                    <a:pt x="1268" y="1178"/>
                  </a:lnTo>
                  <a:lnTo>
                    <a:pt x="1244" y="1190"/>
                  </a:lnTo>
                  <a:lnTo>
                    <a:pt x="1162" y="982"/>
                  </a:lnTo>
                  <a:lnTo>
                    <a:pt x="1152" y="950"/>
                  </a:lnTo>
                  <a:lnTo>
                    <a:pt x="1140" y="920"/>
                  </a:lnTo>
                  <a:lnTo>
                    <a:pt x="1128" y="896"/>
                  </a:lnTo>
                  <a:lnTo>
                    <a:pt x="1116" y="874"/>
                  </a:lnTo>
                  <a:lnTo>
                    <a:pt x="1102" y="854"/>
                  </a:lnTo>
                  <a:lnTo>
                    <a:pt x="1088" y="834"/>
                  </a:lnTo>
                  <a:lnTo>
                    <a:pt x="1058" y="800"/>
                  </a:lnTo>
                  <a:lnTo>
                    <a:pt x="966" y="714"/>
                  </a:lnTo>
                  <a:lnTo>
                    <a:pt x="898" y="650"/>
                  </a:lnTo>
                  <a:lnTo>
                    <a:pt x="858" y="612"/>
                  </a:lnTo>
                  <a:lnTo>
                    <a:pt x="834" y="590"/>
                  </a:lnTo>
                  <a:lnTo>
                    <a:pt x="808" y="570"/>
                  </a:lnTo>
                  <a:lnTo>
                    <a:pt x="814" y="532"/>
                  </a:lnTo>
                  <a:lnTo>
                    <a:pt x="820" y="494"/>
                  </a:lnTo>
                  <a:lnTo>
                    <a:pt x="822" y="456"/>
                  </a:lnTo>
                  <a:lnTo>
                    <a:pt x="824" y="418"/>
                  </a:lnTo>
                  <a:lnTo>
                    <a:pt x="822" y="364"/>
                  </a:lnTo>
                  <a:lnTo>
                    <a:pt x="816" y="314"/>
                  </a:lnTo>
                  <a:lnTo>
                    <a:pt x="806" y="266"/>
                  </a:lnTo>
                  <a:lnTo>
                    <a:pt x="792" y="222"/>
                  </a:lnTo>
                  <a:lnTo>
                    <a:pt x="774" y="180"/>
                  </a:lnTo>
                  <a:lnTo>
                    <a:pt x="754" y="142"/>
                  </a:lnTo>
                  <a:lnTo>
                    <a:pt x="730" y="110"/>
                  </a:lnTo>
                  <a:lnTo>
                    <a:pt x="716" y="94"/>
                  </a:lnTo>
                  <a:lnTo>
                    <a:pt x="704" y="80"/>
                  </a:lnTo>
                  <a:lnTo>
                    <a:pt x="688" y="66"/>
                  </a:lnTo>
                  <a:lnTo>
                    <a:pt x="674" y="54"/>
                  </a:lnTo>
                  <a:lnTo>
                    <a:pt x="658" y="44"/>
                  </a:lnTo>
                  <a:lnTo>
                    <a:pt x="642" y="34"/>
                  </a:lnTo>
                  <a:lnTo>
                    <a:pt x="626" y="26"/>
                  </a:lnTo>
                  <a:lnTo>
                    <a:pt x="608" y="18"/>
                  </a:lnTo>
                  <a:lnTo>
                    <a:pt x="590" y="12"/>
                  </a:lnTo>
                  <a:lnTo>
                    <a:pt x="572" y="6"/>
                  </a:lnTo>
                  <a:lnTo>
                    <a:pt x="554" y="4"/>
                  </a:lnTo>
                  <a:lnTo>
                    <a:pt x="534" y="2"/>
                  </a:lnTo>
                  <a:lnTo>
                    <a:pt x="514" y="0"/>
                  </a:lnTo>
                  <a:lnTo>
                    <a:pt x="496" y="0"/>
                  </a:lnTo>
                  <a:lnTo>
                    <a:pt x="474" y="2"/>
                  </a:lnTo>
                  <a:lnTo>
                    <a:pt x="454" y="6"/>
                  </a:lnTo>
                  <a:lnTo>
                    <a:pt x="434" y="10"/>
                  </a:lnTo>
                  <a:lnTo>
                    <a:pt x="412" y="16"/>
                  </a:lnTo>
                  <a:lnTo>
                    <a:pt x="390" y="24"/>
                  </a:lnTo>
                  <a:lnTo>
                    <a:pt x="370" y="32"/>
                  </a:lnTo>
                  <a:lnTo>
                    <a:pt x="350" y="42"/>
                  </a:lnTo>
                  <a:lnTo>
                    <a:pt x="330" y="52"/>
                  </a:lnTo>
                  <a:lnTo>
                    <a:pt x="290" y="78"/>
                  </a:lnTo>
                  <a:lnTo>
                    <a:pt x="252" y="108"/>
                  </a:lnTo>
                  <a:lnTo>
                    <a:pt x="216" y="142"/>
                  </a:lnTo>
                  <a:lnTo>
                    <a:pt x="182" y="180"/>
                  </a:lnTo>
                  <a:lnTo>
                    <a:pt x="150" y="220"/>
                  </a:lnTo>
                  <a:lnTo>
                    <a:pt x="122" y="264"/>
                  </a:lnTo>
                  <a:lnTo>
                    <a:pt x="94" y="310"/>
                  </a:lnTo>
                  <a:lnTo>
                    <a:pt x="70" y="358"/>
                  </a:lnTo>
                  <a:lnTo>
                    <a:pt x="50" y="410"/>
                  </a:lnTo>
                  <a:lnTo>
                    <a:pt x="32" y="462"/>
                  </a:lnTo>
                  <a:lnTo>
                    <a:pt x="18" y="514"/>
                  </a:lnTo>
                  <a:lnTo>
                    <a:pt x="8" y="568"/>
                  </a:lnTo>
                  <a:lnTo>
                    <a:pt x="2" y="624"/>
                  </a:lnTo>
                  <a:lnTo>
                    <a:pt x="0" y="678"/>
                  </a:lnTo>
                  <a:lnTo>
                    <a:pt x="2" y="732"/>
                  </a:lnTo>
                  <a:lnTo>
                    <a:pt x="8" y="784"/>
                  </a:lnTo>
                  <a:lnTo>
                    <a:pt x="18" y="830"/>
                  </a:lnTo>
                  <a:lnTo>
                    <a:pt x="32" y="876"/>
                  </a:lnTo>
                  <a:lnTo>
                    <a:pt x="50" y="916"/>
                  </a:lnTo>
                  <a:lnTo>
                    <a:pt x="70" y="954"/>
                  </a:lnTo>
                  <a:lnTo>
                    <a:pt x="94" y="988"/>
                  </a:lnTo>
                  <a:lnTo>
                    <a:pt x="108" y="1002"/>
                  </a:lnTo>
                  <a:lnTo>
                    <a:pt x="122" y="1016"/>
                  </a:lnTo>
                  <a:lnTo>
                    <a:pt x="136" y="1030"/>
                  </a:lnTo>
                  <a:lnTo>
                    <a:pt x="150" y="1042"/>
                  </a:lnTo>
                  <a:lnTo>
                    <a:pt x="166" y="1052"/>
                  </a:lnTo>
                  <a:lnTo>
                    <a:pt x="182" y="1062"/>
                  </a:lnTo>
                  <a:lnTo>
                    <a:pt x="198" y="1072"/>
                  </a:lnTo>
                  <a:lnTo>
                    <a:pt x="216" y="1078"/>
                  </a:lnTo>
                  <a:lnTo>
                    <a:pt x="234" y="1084"/>
                  </a:lnTo>
                  <a:lnTo>
                    <a:pt x="252" y="1090"/>
                  </a:lnTo>
                  <a:lnTo>
                    <a:pt x="270" y="1094"/>
                  </a:lnTo>
                  <a:lnTo>
                    <a:pt x="290" y="1096"/>
                  </a:lnTo>
                  <a:lnTo>
                    <a:pt x="310" y="1096"/>
                  </a:lnTo>
                  <a:lnTo>
                    <a:pt x="330" y="1096"/>
                  </a:lnTo>
                  <a:lnTo>
                    <a:pt x="350" y="1094"/>
                  </a:lnTo>
                  <a:lnTo>
                    <a:pt x="370" y="1092"/>
                  </a:lnTo>
                  <a:lnTo>
                    <a:pt x="390" y="1086"/>
                  </a:lnTo>
                  <a:lnTo>
                    <a:pt x="412" y="1080"/>
                  </a:lnTo>
                  <a:lnTo>
                    <a:pt x="444" y="1070"/>
                  </a:lnTo>
                  <a:lnTo>
                    <a:pt x="476" y="1054"/>
                  </a:lnTo>
                  <a:lnTo>
                    <a:pt x="508" y="1036"/>
                  </a:lnTo>
                  <a:lnTo>
                    <a:pt x="538" y="1016"/>
                  </a:lnTo>
                  <a:lnTo>
                    <a:pt x="566" y="994"/>
                  </a:lnTo>
                  <a:lnTo>
                    <a:pt x="594" y="968"/>
                  </a:lnTo>
                  <a:lnTo>
                    <a:pt x="622" y="940"/>
                  </a:lnTo>
                  <a:lnTo>
                    <a:pt x="648" y="910"/>
                  </a:lnTo>
                  <a:lnTo>
                    <a:pt x="680" y="946"/>
                  </a:lnTo>
                  <a:lnTo>
                    <a:pt x="716" y="988"/>
                  </a:lnTo>
                  <a:lnTo>
                    <a:pt x="756" y="1036"/>
                  </a:lnTo>
                  <a:lnTo>
                    <a:pt x="794" y="1082"/>
                  </a:lnTo>
                  <a:lnTo>
                    <a:pt x="804" y="1098"/>
                  </a:lnTo>
                  <a:lnTo>
                    <a:pt x="810" y="1110"/>
                  </a:lnTo>
                  <a:lnTo>
                    <a:pt x="812" y="1120"/>
                  </a:lnTo>
                  <a:lnTo>
                    <a:pt x="814" y="1126"/>
                  </a:lnTo>
                  <a:lnTo>
                    <a:pt x="946" y="1734"/>
                  </a:lnTo>
                  <a:lnTo>
                    <a:pt x="918" y="1696"/>
                  </a:lnTo>
                  <a:lnTo>
                    <a:pt x="892" y="1660"/>
                  </a:lnTo>
                  <a:lnTo>
                    <a:pt x="864" y="1628"/>
                  </a:lnTo>
                  <a:lnTo>
                    <a:pt x="838" y="1600"/>
                  </a:lnTo>
                  <a:lnTo>
                    <a:pt x="810" y="1574"/>
                  </a:lnTo>
                  <a:lnTo>
                    <a:pt x="784" y="1552"/>
                  </a:lnTo>
                  <a:lnTo>
                    <a:pt x="758" y="1534"/>
                  </a:lnTo>
                  <a:lnTo>
                    <a:pt x="732" y="1518"/>
                  </a:lnTo>
                  <a:lnTo>
                    <a:pt x="704" y="1504"/>
                  </a:lnTo>
                  <a:lnTo>
                    <a:pt x="680" y="1494"/>
                  </a:lnTo>
                  <a:lnTo>
                    <a:pt x="654" y="1486"/>
                  </a:lnTo>
                  <a:lnTo>
                    <a:pt x="628" y="1480"/>
                  </a:lnTo>
                  <a:lnTo>
                    <a:pt x="604" y="1476"/>
                  </a:lnTo>
                  <a:lnTo>
                    <a:pt x="580" y="1474"/>
                  </a:lnTo>
                  <a:lnTo>
                    <a:pt x="558" y="1476"/>
                  </a:lnTo>
                  <a:lnTo>
                    <a:pt x="536" y="1478"/>
                  </a:lnTo>
                  <a:lnTo>
                    <a:pt x="514" y="1480"/>
                  </a:lnTo>
                  <a:lnTo>
                    <a:pt x="492" y="1486"/>
                  </a:lnTo>
                  <a:lnTo>
                    <a:pt x="472" y="1492"/>
                  </a:lnTo>
                  <a:lnTo>
                    <a:pt x="454" y="1500"/>
                  </a:lnTo>
                  <a:lnTo>
                    <a:pt x="436" y="1508"/>
                  </a:lnTo>
                  <a:lnTo>
                    <a:pt x="418" y="1516"/>
                  </a:lnTo>
                  <a:lnTo>
                    <a:pt x="388" y="1536"/>
                  </a:lnTo>
                  <a:lnTo>
                    <a:pt x="362" y="1558"/>
                  </a:lnTo>
                  <a:lnTo>
                    <a:pt x="342" y="1580"/>
                  </a:lnTo>
                  <a:lnTo>
                    <a:pt x="328" y="1602"/>
                  </a:lnTo>
                  <a:lnTo>
                    <a:pt x="324" y="1610"/>
                  </a:lnTo>
                  <a:lnTo>
                    <a:pt x="320" y="1620"/>
                  </a:lnTo>
                  <a:lnTo>
                    <a:pt x="318" y="1628"/>
                  </a:lnTo>
                  <a:lnTo>
                    <a:pt x="320" y="1638"/>
                  </a:lnTo>
                  <a:lnTo>
                    <a:pt x="322" y="1648"/>
                  </a:lnTo>
                  <a:lnTo>
                    <a:pt x="326" y="1658"/>
                  </a:lnTo>
                  <a:lnTo>
                    <a:pt x="342" y="1680"/>
                  </a:lnTo>
                  <a:lnTo>
                    <a:pt x="364" y="1704"/>
                  </a:lnTo>
                  <a:lnTo>
                    <a:pt x="390" y="1732"/>
                  </a:lnTo>
                  <a:lnTo>
                    <a:pt x="424" y="1764"/>
                  </a:lnTo>
                  <a:lnTo>
                    <a:pt x="502" y="1840"/>
                  </a:lnTo>
                  <a:lnTo>
                    <a:pt x="548" y="1886"/>
                  </a:lnTo>
                  <a:lnTo>
                    <a:pt x="596" y="1940"/>
                  </a:lnTo>
                  <a:lnTo>
                    <a:pt x="644" y="1998"/>
                  </a:lnTo>
                  <a:lnTo>
                    <a:pt x="696" y="2064"/>
                  </a:lnTo>
                  <a:lnTo>
                    <a:pt x="746" y="2138"/>
                  </a:lnTo>
                  <a:lnTo>
                    <a:pt x="772" y="2178"/>
                  </a:lnTo>
                  <a:lnTo>
                    <a:pt x="798" y="2220"/>
                  </a:lnTo>
                  <a:lnTo>
                    <a:pt x="824" y="2266"/>
                  </a:lnTo>
                  <a:lnTo>
                    <a:pt x="848" y="2312"/>
                  </a:lnTo>
                  <a:lnTo>
                    <a:pt x="872" y="2360"/>
                  </a:lnTo>
                  <a:lnTo>
                    <a:pt x="898" y="2412"/>
                  </a:lnTo>
                  <a:lnTo>
                    <a:pt x="1044" y="2730"/>
                  </a:lnTo>
                  <a:lnTo>
                    <a:pt x="1054" y="2752"/>
                  </a:lnTo>
                  <a:lnTo>
                    <a:pt x="1068" y="2772"/>
                  </a:lnTo>
                  <a:lnTo>
                    <a:pt x="1082" y="2792"/>
                  </a:lnTo>
                  <a:lnTo>
                    <a:pt x="1096" y="2810"/>
                  </a:lnTo>
                  <a:lnTo>
                    <a:pt x="1112" y="2824"/>
                  </a:lnTo>
                  <a:lnTo>
                    <a:pt x="1128" y="2838"/>
                  </a:lnTo>
                  <a:lnTo>
                    <a:pt x="1146" y="2850"/>
                  </a:lnTo>
                  <a:lnTo>
                    <a:pt x="1164" y="2860"/>
                  </a:lnTo>
                  <a:lnTo>
                    <a:pt x="1184" y="2868"/>
                  </a:lnTo>
                  <a:lnTo>
                    <a:pt x="1202" y="2874"/>
                  </a:lnTo>
                  <a:lnTo>
                    <a:pt x="1222" y="2878"/>
                  </a:lnTo>
                  <a:lnTo>
                    <a:pt x="1244" y="2880"/>
                  </a:lnTo>
                  <a:lnTo>
                    <a:pt x="1264" y="2880"/>
                  </a:lnTo>
                  <a:lnTo>
                    <a:pt x="1286" y="2876"/>
                  </a:lnTo>
                  <a:lnTo>
                    <a:pt x="1306" y="2872"/>
                  </a:lnTo>
                  <a:lnTo>
                    <a:pt x="1328" y="2864"/>
                  </a:lnTo>
                  <a:lnTo>
                    <a:pt x="1802" y="2670"/>
                  </a:lnTo>
                  <a:lnTo>
                    <a:pt x="1832" y="2658"/>
                  </a:lnTo>
                  <a:lnTo>
                    <a:pt x="1860" y="2642"/>
                  </a:lnTo>
                  <a:lnTo>
                    <a:pt x="1884" y="2624"/>
                  </a:lnTo>
                  <a:lnTo>
                    <a:pt x="1908" y="2602"/>
                  </a:lnTo>
                  <a:lnTo>
                    <a:pt x="1930" y="2580"/>
                  </a:lnTo>
                  <a:lnTo>
                    <a:pt x="1950" y="2554"/>
                  </a:lnTo>
                  <a:lnTo>
                    <a:pt x="1968" y="2526"/>
                  </a:lnTo>
                  <a:lnTo>
                    <a:pt x="1984" y="2496"/>
                  </a:lnTo>
                  <a:lnTo>
                    <a:pt x="1998" y="2464"/>
                  </a:lnTo>
                  <a:lnTo>
                    <a:pt x="2010" y="2430"/>
                  </a:lnTo>
                  <a:lnTo>
                    <a:pt x="2022" y="2396"/>
                  </a:lnTo>
                  <a:lnTo>
                    <a:pt x="2030" y="2358"/>
                  </a:lnTo>
                  <a:lnTo>
                    <a:pt x="2036" y="2320"/>
                  </a:lnTo>
                  <a:lnTo>
                    <a:pt x="2040" y="2280"/>
                  </a:lnTo>
                  <a:lnTo>
                    <a:pt x="2042" y="2238"/>
                  </a:lnTo>
                  <a:lnTo>
                    <a:pt x="2042" y="2196"/>
                  </a:lnTo>
                  <a:lnTo>
                    <a:pt x="2044" y="1776"/>
                  </a:lnTo>
                  <a:lnTo>
                    <a:pt x="2042" y="1742"/>
                  </a:lnTo>
                  <a:lnTo>
                    <a:pt x="2038" y="1710"/>
                  </a:lnTo>
                  <a:lnTo>
                    <a:pt x="2032" y="1680"/>
                  </a:lnTo>
                  <a:lnTo>
                    <a:pt x="2022" y="1654"/>
                  </a:lnTo>
                  <a:lnTo>
                    <a:pt x="2012" y="1630"/>
                  </a:lnTo>
                  <a:lnTo>
                    <a:pt x="2000" y="1610"/>
                  </a:lnTo>
                  <a:lnTo>
                    <a:pt x="1986" y="1590"/>
                  </a:lnTo>
                  <a:lnTo>
                    <a:pt x="1970" y="1576"/>
                  </a:lnTo>
                  <a:lnTo>
                    <a:pt x="1954" y="1562"/>
                  </a:lnTo>
                  <a:lnTo>
                    <a:pt x="1936" y="1550"/>
                  </a:lnTo>
                  <a:lnTo>
                    <a:pt x="1916" y="1542"/>
                  </a:lnTo>
                  <a:lnTo>
                    <a:pt x="1898" y="1534"/>
                  </a:lnTo>
                  <a:lnTo>
                    <a:pt x="1878" y="1528"/>
                  </a:lnTo>
                  <a:lnTo>
                    <a:pt x="1860" y="1526"/>
                  </a:lnTo>
                  <a:lnTo>
                    <a:pt x="1840" y="1524"/>
                  </a:lnTo>
                  <a:lnTo>
                    <a:pt x="1820" y="1522"/>
                  </a:lnTo>
                  <a:close/>
                  <a:moveTo>
                    <a:pt x="412" y="992"/>
                  </a:moveTo>
                  <a:lnTo>
                    <a:pt x="412" y="992"/>
                  </a:lnTo>
                  <a:lnTo>
                    <a:pt x="378" y="1000"/>
                  </a:lnTo>
                  <a:lnTo>
                    <a:pt x="344" y="1004"/>
                  </a:lnTo>
                  <a:lnTo>
                    <a:pt x="310" y="1004"/>
                  </a:lnTo>
                  <a:lnTo>
                    <a:pt x="278" y="1000"/>
                  </a:lnTo>
                  <a:lnTo>
                    <a:pt x="248" y="990"/>
                  </a:lnTo>
                  <a:lnTo>
                    <a:pt x="220" y="976"/>
                  </a:lnTo>
                  <a:lnTo>
                    <a:pt x="194" y="960"/>
                  </a:lnTo>
                  <a:lnTo>
                    <a:pt x="170" y="938"/>
                  </a:lnTo>
                  <a:lnTo>
                    <a:pt x="148" y="914"/>
                  </a:lnTo>
                  <a:lnTo>
                    <a:pt x="128" y="886"/>
                  </a:lnTo>
                  <a:lnTo>
                    <a:pt x="110" y="856"/>
                  </a:lnTo>
                  <a:lnTo>
                    <a:pt x="96" y="820"/>
                  </a:lnTo>
                  <a:lnTo>
                    <a:pt x="84" y="784"/>
                  </a:lnTo>
                  <a:lnTo>
                    <a:pt x="76" y="744"/>
                  </a:lnTo>
                  <a:lnTo>
                    <a:pt x="70" y="702"/>
                  </a:lnTo>
                  <a:lnTo>
                    <a:pt x="70" y="656"/>
                  </a:lnTo>
                  <a:lnTo>
                    <a:pt x="70" y="612"/>
                  </a:lnTo>
                  <a:lnTo>
                    <a:pt x="76" y="566"/>
                  </a:lnTo>
                  <a:lnTo>
                    <a:pt x="84" y="520"/>
                  </a:lnTo>
                  <a:lnTo>
                    <a:pt x="96" y="476"/>
                  </a:lnTo>
                  <a:lnTo>
                    <a:pt x="110" y="432"/>
                  </a:lnTo>
                  <a:lnTo>
                    <a:pt x="128" y="390"/>
                  </a:lnTo>
                  <a:lnTo>
                    <a:pt x="148" y="350"/>
                  </a:lnTo>
                  <a:lnTo>
                    <a:pt x="170" y="312"/>
                  </a:lnTo>
                  <a:lnTo>
                    <a:pt x="194" y="276"/>
                  </a:lnTo>
                  <a:lnTo>
                    <a:pt x="220" y="242"/>
                  </a:lnTo>
                  <a:lnTo>
                    <a:pt x="248" y="210"/>
                  </a:lnTo>
                  <a:lnTo>
                    <a:pt x="278" y="182"/>
                  </a:lnTo>
                  <a:lnTo>
                    <a:pt x="310" y="156"/>
                  </a:lnTo>
                  <a:lnTo>
                    <a:pt x="344" y="136"/>
                  </a:lnTo>
                  <a:lnTo>
                    <a:pt x="378" y="118"/>
                  </a:lnTo>
                  <a:lnTo>
                    <a:pt x="412" y="104"/>
                  </a:lnTo>
                  <a:lnTo>
                    <a:pt x="448" y="96"/>
                  </a:lnTo>
                  <a:lnTo>
                    <a:pt x="482" y="92"/>
                  </a:lnTo>
                  <a:lnTo>
                    <a:pt x="514" y="92"/>
                  </a:lnTo>
                  <a:lnTo>
                    <a:pt x="546" y="98"/>
                  </a:lnTo>
                  <a:lnTo>
                    <a:pt x="576" y="106"/>
                  </a:lnTo>
                  <a:lnTo>
                    <a:pt x="604" y="120"/>
                  </a:lnTo>
                  <a:lnTo>
                    <a:pt x="630" y="136"/>
                  </a:lnTo>
                  <a:lnTo>
                    <a:pt x="654" y="158"/>
                  </a:lnTo>
                  <a:lnTo>
                    <a:pt x="676" y="182"/>
                  </a:lnTo>
                  <a:lnTo>
                    <a:pt x="696" y="210"/>
                  </a:lnTo>
                  <a:lnTo>
                    <a:pt x="714" y="242"/>
                  </a:lnTo>
                  <a:lnTo>
                    <a:pt x="728" y="276"/>
                  </a:lnTo>
                  <a:lnTo>
                    <a:pt x="740" y="312"/>
                  </a:lnTo>
                  <a:lnTo>
                    <a:pt x="748" y="352"/>
                  </a:lnTo>
                  <a:lnTo>
                    <a:pt x="754" y="394"/>
                  </a:lnTo>
                  <a:lnTo>
                    <a:pt x="756" y="440"/>
                  </a:lnTo>
                  <a:lnTo>
                    <a:pt x="754" y="488"/>
                  </a:lnTo>
                  <a:lnTo>
                    <a:pt x="748" y="534"/>
                  </a:lnTo>
                  <a:lnTo>
                    <a:pt x="646" y="484"/>
                  </a:lnTo>
                  <a:lnTo>
                    <a:pt x="632" y="478"/>
                  </a:lnTo>
                  <a:lnTo>
                    <a:pt x="618" y="472"/>
                  </a:lnTo>
                  <a:lnTo>
                    <a:pt x="590" y="462"/>
                  </a:lnTo>
                  <a:lnTo>
                    <a:pt x="588" y="442"/>
                  </a:lnTo>
                  <a:lnTo>
                    <a:pt x="584" y="422"/>
                  </a:lnTo>
                  <a:lnTo>
                    <a:pt x="578" y="404"/>
                  </a:lnTo>
                  <a:lnTo>
                    <a:pt x="570" y="388"/>
                  </a:lnTo>
                  <a:lnTo>
                    <a:pt x="562" y="372"/>
                  </a:lnTo>
                  <a:lnTo>
                    <a:pt x="554" y="358"/>
                  </a:lnTo>
                  <a:lnTo>
                    <a:pt x="542" y="346"/>
                  </a:lnTo>
                  <a:lnTo>
                    <a:pt x="532" y="336"/>
                  </a:lnTo>
                  <a:lnTo>
                    <a:pt x="518" y="326"/>
                  </a:lnTo>
                  <a:lnTo>
                    <a:pt x="506" y="320"/>
                  </a:lnTo>
                  <a:lnTo>
                    <a:pt x="492" y="314"/>
                  </a:lnTo>
                  <a:lnTo>
                    <a:pt x="476" y="310"/>
                  </a:lnTo>
                  <a:lnTo>
                    <a:pt x="462" y="308"/>
                  </a:lnTo>
                  <a:lnTo>
                    <a:pt x="446" y="308"/>
                  </a:lnTo>
                  <a:lnTo>
                    <a:pt x="430" y="310"/>
                  </a:lnTo>
                  <a:lnTo>
                    <a:pt x="412" y="314"/>
                  </a:lnTo>
                  <a:lnTo>
                    <a:pt x="394" y="322"/>
                  </a:lnTo>
                  <a:lnTo>
                    <a:pt x="376" y="330"/>
                  </a:lnTo>
                  <a:lnTo>
                    <a:pt x="358" y="342"/>
                  </a:lnTo>
                  <a:lnTo>
                    <a:pt x="342" y="356"/>
                  </a:lnTo>
                  <a:lnTo>
                    <a:pt x="326" y="370"/>
                  </a:lnTo>
                  <a:lnTo>
                    <a:pt x="312" y="386"/>
                  </a:lnTo>
                  <a:lnTo>
                    <a:pt x="298" y="404"/>
                  </a:lnTo>
                  <a:lnTo>
                    <a:pt x="284" y="424"/>
                  </a:lnTo>
                  <a:lnTo>
                    <a:pt x="272" y="444"/>
                  </a:lnTo>
                  <a:lnTo>
                    <a:pt x="262" y="466"/>
                  </a:lnTo>
                  <a:lnTo>
                    <a:pt x="254" y="488"/>
                  </a:lnTo>
                  <a:lnTo>
                    <a:pt x="246" y="510"/>
                  </a:lnTo>
                  <a:lnTo>
                    <a:pt x="240" y="534"/>
                  </a:lnTo>
                  <a:lnTo>
                    <a:pt x="236" y="558"/>
                  </a:lnTo>
                  <a:lnTo>
                    <a:pt x="232" y="582"/>
                  </a:lnTo>
                  <a:lnTo>
                    <a:pt x="232" y="606"/>
                  </a:lnTo>
                  <a:lnTo>
                    <a:pt x="232" y="630"/>
                  </a:lnTo>
                  <a:lnTo>
                    <a:pt x="236" y="652"/>
                  </a:lnTo>
                  <a:lnTo>
                    <a:pt x="240" y="672"/>
                  </a:lnTo>
                  <a:lnTo>
                    <a:pt x="246" y="692"/>
                  </a:lnTo>
                  <a:lnTo>
                    <a:pt x="254" y="710"/>
                  </a:lnTo>
                  <a:lnTo>
                    <a:pt x="262" y="726"/>
                  </a:lnTo>
                  <a:lnTo>
                    <a:pt x="272" y="740"/>
                  </a:lnTo>
                  <a:lnTo>
                    <a:pt x="284" y="754"/>
                  </a:lnTo>
                  <a:lnTo>
                    <a:pt x="298" y="764"/>
                  </a:lnTo>
                  <a:lnTo>
                    <a:pt x="312" y="774"/>
                  </a:lnTo>
                  <a:lnTo>
                    <a:pt x="326" y="780"/>
                  </a:lnTo>
                  <a:lnTo>
                    <a:pt x="342" y="786"/>
                  </a:lnTo>
                  <a:lnTo>
                    <a:pt x="358" y="788"/>
                  </a:lnTo>
                  <a:lnTo>
                    <a:pt x="376" y="788"/>
                  </a:lnTo>
                  <a:lnTo>
                    <a:pt x="394" y="786"/>
                  </a:lnTo>
                  <a:lnTo>
                    <a:pt x="412" y="782"/>
                  </a:lnTo>
                  <a:lnTo>
                    <a:pt x="432" y="774"/>
                  </a:lnTo>
                  <a:lnTo>
                    <a:pt x="452" y="762"/>
                  </a:lnTo>
                  <a:lnTo>
                    <a:pt x="594" y="866"/>
                  </a:lnTo>
                  <a:lnTo>
                    <a:pt x="574" y="886"/>
                  </a:lnTo>
                  <a:lnTo>
                    <a:pt x="552" y="908"/>
                  </a:lnTo>
                  <a:lnTo>
                    <a:pt x="532" y="926"/>
                  </a:lnTo>
                  <a:lnTo>
                    <a:pt x="508" y="944"/>
                  </a:lnTo>
                  <a:lnTo>
                    <a:pt x="486" y="958"/>
                  </a:lnTo>
                  <a:lnTo>
                    <a:pt x="462" y="972"/>
                  </a:lnTo>
                  <a:lnTo>
                    <a:pt x="438" y="982"/>
                  </a:lnTo>
                  <a:lnTo>
                    <a:pt x="412" y="9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43" name="Freeform 45"/>
            <p:cNvSpPr>
              <a:spLocks noChangeAspect="1" noEditPoints="1"/>
            </p:cNvSpPr>
            <p:nvPr/>
          </p:nvSpPr>
          <p:spPr bwMode="auto">
            <a:xfrm>
              <a:off x="760413" y="3155950"/>
              <a:ext cx="320675" cy="298450"/>
            </a:xfrm>
            <a:custGeom>
              <a:avLst/>
              <a:gdLst>
                <a:gd name="T0" fmla="*/ 2147483647 w 2880"/>
                <a:gd name="T1" fmla="*/ 2147483647 h 2676"/>
                <a:gd name="T2" fmla="*/ 2147483647 w 2880"/>
                <a:gd name="T3" fmla="*/ 2147483647 h 2676"/>
                <a:gd name="T4" fmla="*/ 2147483647 w 2880"/>
                <a:gd name="T5" fmla="*/ 2147483647 h 2676"/>
                <a:gd name="T6" fmla="*/ 2147483647 w 2880"/>
                <a:gd name="T7" fmla="*/ 2147483647 h 2676"/>
                <a:gd name="T8" fmla="*/ 2147483647 w 2880"/>
                <a:gd name="T9" fmla="*/ 2147483647 h 2676"/>
                <a:gd name="T10" fmla="*/ 2147483647 w 2880"/>
                <a:gd name="T11" fmla="*/ 2147483647 h 2676"/>
                <a:gd name="T12" fmla="*/ 2147483647 w 2880"/>
                <a:gd name="T13" fmla="*/ 2147483647 h 2676"/>
                <a:gd name="T14" fmla="*/ 2147483647 w 2880"/>
                <a:gd name="T15" fmla="*/ 2147483647 h 2676"/>
                <a:gd name="T16" fmla="*/ 2147483647 w 2880"/>
                <a:gd name="T17" fmla="*/ 2147483647 h 2676"/>
                <a:gd name="T18" fmla="*/ 2147483647 w 2880"/>
                <a:gd name="T19" fmla="*/ 2147483647 h 2676"/>
                <a:gd name="T20" fmla="*/ 2147483647 w 2880"/>
                <a:gd name="T21" fmla="*/ 2147483647 h 2676"/>
                <a:gd name="T22" fmla="*/ 2147483647 w 2880"/>
                <a:gd name="T23" fmla="*/ 2147483647 h 2676"/>
                <a:gd name="T24" fmla="*/ 2147483647 w 2880"/>
                <a:gd name="T25" fmla="*/ 2147483647 h 2676"/>
                <a:gd name="T26" fmla="*/ 2147483647 w 2880"/>
                <a:gd name="T27" fmla="*/ 2147483647 h 2676"/>
                <a:gd name="T28" fmla="*/ 2147483647 w 2880"/>
                <a:gd name="T29" fmla="*/ 2147483647 h 2676"/>
                <a:gd name="T30" fmla="*/ 2147483647 w 2880"/>
                <a:gd name="T31" fmla="*/ 2147483647 h 2676"/>
                <a:gd name="T32" fmla="*/ 2147483647 w 2880"/>
                <a:gd name="T33" fmla="*/ 2147483647 h 2676"/>
                <a:gd name="T34" fmla="*/ 2147483647 w 2880"/>
                <a:gd name="T35" fmla="*/ 2147483647 h 2676"/>
                <a:gd name="T36" fmla="*/ 2147483647 w 2880"/>
                <a:gd name="T37" fmla="*/ 2147483647 h 2676"/>
                <a:gd name="T38" fmla="*/ 2147483647 w 2880"/>
                <a:gd name="T39" fmla="*/ 2147483647 h 2676"/>
                <a:gd name="T40" fmla="*/ 2147483647 w 2880"/>
                <a:gd name="T41" fmla="*/ 2147483647 h 2676"/>
                <a:gd name="T42" fmla="*/ 2147483647 w 2880"/>
                <a:gd name="T43" fmla="*/ 2147483647 h 2676"/>
                <a:gd name="T44" fmla="*/ 2147483647 w 2880"/>
                <a:gd name="T45" fmla="*/ 2147483647 h 2676"/>
                <a:gd name="T46" fmla="*/ 2147483647 w 2880"/>
                <a:gd name="T47" fmla="*/ 2147483647 h 2676"/>
                <a:gd name="T48" fmla="*/ 2147483647 w 2880"/>
                <a:gd name="T49" fmla="*/ 2147483647 h 2676"/>
                <a:gd name="T50" fmla="*/ 2147483647 w 2880"/>
                <a:gd name="T51" fmla="*/ 2147483647 h 2676"/>
                <a:gd name="T52" fmla="*/ 2147483647 w 2880"/>
                <a:gd name="T53" fmla="*/ 2147483647 h 2676"/>
                <a:gd name="T54" fmla="*/ 2147483647 w 2880"/>
                <a:gd name="T55" fmla="*/ 2147483647 h 2676"/>
                <a:gd name="T56" fmla="*/ 2147483647 w 2880"/>
                <a:gd name="T57" fmla="*/ 2147483647 h 2676"/>
                <a:gd name="T58" fmla="*/ 2147483647 w 2880"/>
                <a:gd name="T59" fmla="*/ 2147483647 h 2676"/>
                <a:gd name="T60" fmla="*/ 2147483647 w 2880"/>
                <a:gd name="T61" fmla="*/ 2147483647 h 2676"/>
                <a:gd name="T62" fmla="*/ 2147483647 w 2880"/>
                <a:gd name="T63" fmla="*/ 2147483647 h 2676"/>
                <a:gd name="T64" fmla="*/ 2147483647 w 2880"/>
                <a:gd name="T65" fmla="*/ 2147483647 h 2676"/>
                <a:gd name="T66" fmla="*/ 2147483647 w 2880"/>
                <a:gd name="T67" fmla="*/ 2147483647 h 2676"/>
                <a:gd name="T68" fmla="*/ 2147483647 w 2880"/>
                <a:gd name="T69" fmla="*/ 2147483647 h 2676"/>
                <a:gd name="T70" fmla="*/ 2147483647 w 2880"/>
                <a:gd name="T71" fmla="*/ 2147483647 h 2676"/>
                <a:gd name="T72" fmla="*/ 2147483647 w 2880"/>
                <a:gd name="T73" fmla="*/ 2147483647 h 2676"/>
                <a:gd name="T74" fmla="*/ 2147483647 w 2880"/>
                <a:gd name="T75" fmla="*/ 2147483647 h 2676"/>
                <a:gd name="T76" fmla="*/ 2147483647 w 2880"/>
                <a:gd name="T77" fmla="*/ 2147483647 h 2676"/>
                <a:gd name="T78" fmla="*/ 2147483647 w 2880"/>
                <a:gd name="T79" fmla="*/ 2147483647 h 2676"/>
                <a:gd name="T80" fmla="*/ 2147483647 w 2880"/>
                <a:gd name="T81" fmla="*/ 2147483647 h 2676"/>
                <a:gd name="T82" fmla="*/ 2147483647 w 2880"/>
                <a:gd name="T83" fmla="*/ 2147483647 h 2676"/>
                <a:gd name="T84" fmla="*/ 2147483647 w 2880"/>
                <a:gd name="T85" fmla="*/ 2147483647 h 2676"/>
                <a:gd name="T86" fmla="*/ 2147483647 w 2880"/>
                <a:gd name="T87" fmla="*/ 2147483647 h 2676"/>
                <a:gd name="T88" fmla="*/ 2147483647 w 2880"/>
                <a:gd name="T89" fmla="*/ 2147483647 h 2676"/>
                <a:gd name="T90" fmla="*/ 2147483647 w 2880"/>
                <a:gd name="T91" fmla="*/ 2147483647 h 2676"/>
                <a:gd name="T92" fmla="*/ 2147483647 w 2880"/>
                <a:gd name="T93" fmla="*/ 2147483647 h 2676"/>
                <a:gd name="T94" fmla="*/ 2147483647 w 2880"/>
                <a:gd name="T95" fmla="*/ 2147483647 h 2676"/>
                <a:gd name="T96" fmla="*/ 0 w 2880"/>
                <a:gd name="T97" fmla="*/ 2147483647 h 2676"/>
                <a:gd name="T98" fmla="*/ 2147483647 w 2880"/>
                <a:gd name="T99" fmla="*/ 2147483647 h 2676"/>
                <a:gd name="T100" fmla="*/ 2147483647 w 2880"/>
                <a:gd name="T101" fmla="*/ 2147483647 h 2676"/>
                <a:gd name="T102" fmla="*/ 2147483647 w 2880"/>
                <a:gd name="T103" fmla="*/ 2147483647 h 2676"/>
                <a:gd name="T104" fmla="*/ 2147483647 w 2880"/>
                <a:gd name="T105" fmla="*/ 2147483647 h 2676"/>
                <a:gd name="T106" fmla="*/ 2147483647 w 2880"/>
                <a:gd name="T107" fmla="*/ 2147483647 h 2676"/>
                <a:gd name="T108" fmla="*/ 2147483647 w 2880"/>
                <a:gd name="T109" fmla="*/ 2147483647 h 2676"/>
                <a:gd name="T110" fmla="*/ 2147483647 w 2880"/>
                <a:gd name="T111" fmla="*/ 2147483647 h 2676"/>
                <a:gd name="T112" fmla="*/ 2147483647 w 2880"/>
                <a:gd name="T113" fmla="*/ 2147483647 h 2676"/>
                <a:gd name="T114" fmla="*/ 2147483647 w 2880"/>
                <a:gd name="T115" fmla="*/ 2147483647 h 2676"/>
                <a:gd name="T116" fmla="*/ 2147483647 w 2880"/>
                <a:gd name="T117" fmla="*/ 2147483647 h 2676"/>
                <a:gd name="T118" fmla="*/ 2147483647 w 2880"/>
                <a:gd name="T119" fmla="*/ 2147483647 h 2676"/>
                <a:gd name="T120" fmla="*/ 2147483647 w 2880"/>
                <a:gd name="T121" fmla="*/ 2147483647 h 2676"/>
                <a:gd name="T122" fmla="*/ 2147483647 w 2880"/>
                <a:gd name="T123" fmla="*/ 2147483647 h 26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80"/>
                <a:gd name="T187" fmla="*/ 0 h 2676"/>
                <a:gd name="T188" fmla="*/ 2880 w 2880"/>
                <a:gd name="T189" fmla="*/ 2676 h 267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80" h="2676">
                  <a:moveTo>
                    <a:pt x="1666" y="1186"/>
                  </a:moveTo>
                  <a:lnTo>
                    <a:pt x="1550" y="698"/>
                  </a:lnTo>
                  <a:lnTo>
                    <a:pt x="1380" y="746"/>
                  </a:lnTo>
                  <a:lnTo>
                    <a:pt x="1362" y="748"/>
                  </a:lnTo>
                  <a:lnTo>
                    <a:pt x="1346" y="748"/>
                  </a:lnTo>
                  <a:lnTo>
                    <a:pt x="1330" y="744"/>
                  </a:lnTo>
                  <a:lnTo>
                    <a:pt x="1314" y="738"/>
                  </a:lnTo>
                  <a:lnTo>
                    <a:pt x="1300" y="728"/>
                  </a:lnTo>
                  <a:lnTo>
                    <a:pt x="1290" y="716"/>
                  </a:lnTo>
                  <a:lnTo>
                    <a:pt x="1280" y="702"/>
                  </a:lnTo>
                  <a:lnTo>
                    <a:pt x="1274" y="684"/>
                  </a:lnTo>
                  <a:lnTo>
                    <a:pt x="1222" y="508"/>
                  </a:lnTo>
                  <a:lnTo>
                    <a:pt x="952" y="584"/>
                  </a:lnTo>
                  <a:lnTo>
                    <a:pt x="938" y="588"/>
                  </a:lnTo>
                  <a:lnTo>
                    <a:pt x="926" y="596"/>
                  </a:lnTo>
                  <a:lnTo>
                    <a:pt x="918" y="606"/>
                  </a:lnTo>
                  <a:lnTo>
                    <a:pt x="910" y="616"/>
                  </a:lnTo>
                  <a:lnTo>
                    <a:pt x="904" y="628"/>
                  </a:lnTo>
                  <a:lnTo>
                    <a:pt x="902" y="642"/>
                  </a:lnTo>
                  <a:lnTo>
                    <a:pt x="900" y="656"/>
                  </a:lnTo>
                  <a:lnTo>
                    <a:pt x="904" y="668"/>
                  </a:lnTo>
                  <a:lnTo>
                    <a:pt x="1094" y="1380"/>
                  </a:lnTo>
                  <a:lnTo>
                    <a:pt x="1100" y="1392"/>
                  </a:lnTo>
                  <a:lnTo>
                    <a:pt x="1106" y="1404"/>
                  </a:lnTo>
                  <a:lnTo>
                    <a:pt x="1116" y="1414"/>
                  </a:lnTo>
                  <a:lnTo>
                    <a:pt x="1128" y="1420"/>
                  </a:lnTo>
                  <a:lnTo>
                    <a:pt x="1140" y="1426"/>
                  </a:lnTo>
                  <a:lnTo>
                    <a:pt x="1152" y="1428"/>
                  </a:lnTo>
                  <a:lnTo>
                    <a:pt x="1166" y="1430"/>
                  </a:lnTo>
                  <a:lnTo>
                    <a:pt x="1180" y="1426"/>
                  </a:lnTo>
                  <a:lnTo>
                    <a:pt x="1618" y="1272"/>
                  </a:lnTo>
                  <a:lnTo>
                    <a:pt x="1630" y="1266"/>
                  </a:lnTo>
                  <a:lnTo>
                    <a:pt x="1642" y="1260"/>
                  </a:lnTo>
                  <a:lnTo>
                    <a:pt x="1652" y="1250"/>
                  </a:lnTo>
                  <a:lnTo>
                    <a:pt x="1660" y="1238"/>
                  </a:lnTo>
                  <a:lnTo>
                    <a:pt x="1666" y="1226"/>
                  </a:lnTo>
                  <a:lnTo>
                    <a:pt x="1668" y="1214"/>
                  </a:lnTo>
                  <a:lnTo>
                    <a:pt x="1668" y="1200"/>
                  </a:lnTo>
                  <a:lnTo>
                    <a:pt x="1666" y="1186"/>
                  </a:lnTo>
                  <a:close/>
                  <a:moveTo>
                    <a:pt x="1256" y="788"/>
                  </a:moveTo>
                  <a:lnTo>
                    <a:pt x="1256" y="788"/>
                  </a:lnTo>
                  <a:lnTo>
                    <a:pt x="1272" y="786"/>
                  </a:lnTo>
                  <a:lnTo>
                    <a:pt x="1286" y="788"/>
                  </a:lnTo>
                  <a:lnTo>
                    <a:pt x="1300" y="790"/>
                  </a:lnTo>
                  <a:lnTo>
                    <a:pt x="1312" y="796"/>
                  </a:lnTo>
                  <a:lnTo>
                    <a:pt x="1324" y="806"/>
                  </a:lnTo>
                  <a:lnTo>
                    <a:pt x="1334" y="816"/>
                  </a:lnTo>
                  <a:lnTo>
                    <a:pt x="1342" y="828"/>
                  </a:lnTo>
                  <a:lnTo>
                    <a:pt x="1348" y="844"/>
                  </a:lnTo>
                  <a:lnTo>
                    <a:pt x="1352" y="860"/>
                  </a:lnTo>
                  <a:lnTo>
                    <a:pt x="1350" y="874"/>
                  </a:lnTo>
                  <a:lnTo>
                    <a:pt x="1348" y="888"/>
                  </a:lnTo>
                  <a:lnTo>
                    <a:pt x="1342" y="902"/>
                  </a:lnTo>
                  <a:lnTo>
                    <a:pt x="1334" y="914"/>
                  </a:lnTo>
                  <a:lnTo>
                    <a:pt x="1324" y="924"/>
                  </a:lnTo>
                  <a:lnTo>
                    <a:pt x="1312" y="932"/>
                  </a:lnTo>
                  <a:lnTo>
                    <a:pt x="1300" y="938"/>
                  </a:lnTo>
                  <a:lnTo>
                    <a:pt x="1284" y="940"/>
                  </a:lnTo>
                  <a:lnTo>
                    <a:pt x="1270" y="940"/>
                  </a:lnTo>
                  <a:lnTo>
                    <a:pt x="1256" y="936"/>
                  </a:lnTo>
                  <a:lnTo>
                    <a:pt x="1244" y="930"/>
                  </a:lnTo>
                  <a:lnTo>
                    <a:pt x="1232" y="922"/>
                  </a:lnTo>
                  <a:lnTo>
                    <a:pt x="1222" y="910"/>
                  </a:lnTo>
                  <a:lnTo>
                    <a:pt x="1214" y="898"/>
                  </a:lnTo>
                  <a:lnTo>
                    <a:pt x="1208" y="882"/>
                  </a:lnTo>
                  <a:lnTo>
                    <a:pt x="1204" y="868"/>
                  </a:lnTo>
                  <a:lnTo>
                    <a:pt x="1204" y="852"/>
                  </a:lnTo>
                  <a:lnTo>
                    <a:pt x="1208" y="838"/>
                  </a:lnTo>
                  <a:lnTo>
                    <a:pt x="1212" y="824"/>
                  </a:lnTo>
                  <a:lnTo>
                    <a:pt x="1220" y="812"/>
                  </a:lnTo>
                  <a:lnTo>
                    <a:pt x="1230" y="802"/>
                  </a:lnTo>
                  <a:lnTo>
                    <a:pt x="1242" y="794"/>
                  </a:lnTo>
                  <a:lnTo>
                    <a:pt x="1256" y="788"/>
                  </a:lnTo>
                  <a:close/>
                  <a:moveTo>
                    <a:pt x="1432" y="1136"/>
                  </a:moveTo>
                  <a:lnTo>
                    <a:pt x="1432" y="1136"/>
                  </a:lnTo>
                  <a:lnTo>
                    <a:pt x="1434" y="1150"/>
                  </a:lnTo>
                  <a:lnTo>
                    <a:pt x="1434" y="1166"/>
                  </a:lnTo>
                  <a:lnTo>
                    <a:pt x="1432" y="1180"/>
                  </a:lnTo>
                  <a:lnTo>
                    <a:pt x="1426" y="1194"/>
                  </a:lnTo>
                  <a:lnTo>
                    <a:pt x="1418" y="1206"/>
                  </a:lnTo>
                  <a:lnTo>
                    <a:pt x="1408" y="1216"/>
                  </a:lnTo>
                  <a:lnTo>
                    <a:pt x="1396" y="1224"/>
                  </a:lnTo>
                  <a:lnTo>
                    <a:pt x="1382" y="1228"/>
                  </a:lnTo>
                  <a:lnTo>
                    <a:pt x="1368" y="1232"/>
                  </a:lnTo>
                  <a:lnTo>
                    <a:pt x="1354" y="1230"/>
                  </a:lnTo>
                  <a:lnTo>
                    <a:pt x="1340" y="1228"/>
                  </a:lnTo>
                  <a:lnTo>
                    <a:pt x="1326" y="1222"/>
                  </a:lnTo>
                  <a:lnTo>
                    <a:pt x="1314" y="1212"/>
                  </a:lnTo>
                  <a:lnTo>
                    <a:pt x="1304" y="1202"/>
                  </a:lnTo>
                  <a:lnTo>
                    <a:pt x="1296" y="1188"/>
                  </a:lnTo>
                  <a:lnTo>
                    <a:pt x="1290" y="1174"/>
                  </a:lnTo>
                  <a:lnTo>
                    <a:pt x="1284" y="1176"/>
                  </a:lnTo>
                  <a:lnTo>
                    <a:pt x="1276" y="1176"/>
                  </a:lnTo>
                  <a:lnTo>
                    <a:pt x="1270" y="1174"/>
                  </a:lnTo>
                  <a:lnTo>
                    <a:pt x="1262" y="1170"/>
                  </a:lnTo>
                  <a:lnTo>
                    <a:pt x="1256" y="1166"/>
                  </a:lnTo>
                  <a:lnTo>
                    <a:pt x="1252" y="1160"/>
                  </a:lnTo>
                  <a:lnTo>
                    <a:pt x="1248" y="1154"/>
                  </a:lnTo>
                  <a:lnTo>
                    <a:pt x="1244" y="1148"/>
                  </a:lnTo>
                  <a:lnTo>
                    <a:pt x="1224" y="1076"/>
                  </a:lnTo>
                  <a:lnTo>
                    <a:pt x="1222" y="1058"/>
                  </a:lnTo>
                  <a:lnTo>
                    <a:pt x="1224" y="1040"/>
                  </a:lnTo>
                  <a:lnTo>
                    <a:pt x="1228" y="1022"/>
                  </a:lnTo>
                  <a:lnTo>
                    <a:pt x="1238" y="1006"/>
                  </a:lnTo>
                  <a:lnTo>
                    <a:pt x="1250" y="992"/>
                  </a:lnTo>
                  <a:lnTo>
                    <a:pt x="1266" y="978"/>
                  </a:lnTo>
                  <a:lnTo>
                    <a:pt x="1284" y="968"/>
                  </a:lnTo>
                  <a:lnTo>
                    <a:pt x="1306" y="960"/>
                  </a:lnTo>
                  <a:lnTo>
                    <a:pt x="1328" y="956"/>
                  </a:lnTo>
                  <a:lnTo>
                    <a:pt x="1348" y="956"/>
                  </a:lnTo>
                  <a:lnTo>
                    <a:pt x="1368" y="958"/>
                  </a:lnTo>
                  <a:lnTo>
                    <a:pt x="1388" y="964"/>
                  </a:lnTo>
                  <a:lnTo>
                    <a:pt x="1404" y="974"/>
                  </a:lnTo>
                  <a:lnTo>
                    <a:pt x="1418" y="986"/>
                  </a:lnTo>
                  <a:lnTo>
                    <a:pt x="1430" y="1000"/>
                  </a:lnTo>
                  <a:lnTo>
                    <a:pt x="1436" y="1016"/>
                  </a:lnTo>
                  <a:lnTo>
                    <a:pt x="1456" y="1088"/>
                  </a:lnTo>
                  <a:lnTo>
                    <a:pt x="1458" y="1096"/>
                  </a:lnTo>
                  <a:lnTo>
                    <a:pt x="1458" y="1104"/>
                  </a:lnTo>
                  <a:lnTo>
                    <a:pt x="1456" y="1110"/>
                  </a:lnTo>
                  <a:lnTo>
                    <a:pt x="1454" y="1118"/>
                  </a:lnTo>
                  <a:lnTo>
                    <a:pt x="1450" y="1124"/>
                  </a:lnTo>
                  <a:lnTo>
                    <a:pt x="1444" y="1128"/>
                  </a:lnTo>
                  <a:lnTo>
                    <a:pt x="1438" y="1132"/>
                  </a:lnTo>
                  <a:lnTo>
                    <a:pt x="1432" y="1136"/>
                  </a:lnTo>
                  <a:close/>
                  <a:moveTo>
                    <a:pt x="1312" y="664"/>
                  </a:moveTo>
                  <a:lnTo>
                    <a:pt x="1264" y="502"/>
                  </a:lnTo>
                  <a:lnTo>
                    <a:pt x="1536" y="658"/>
                  </a:lnTo>
                  <a:lnTo>
                    <a:pt x="1380" y="702"/>
                  </a:lnTo>
                  <a:lnTo>
                    <a:pt x="1368" y="704"/>
                  </a:lnTo>
                  <a:lnTo>
                    <a:pt x="1358" y="704"/>
                  </a:lnTo>
                  <a:lnTo>
                    <a:pt x="1348" y="702"/>
                  </a:lnTo>
                  <a:lnTo>
                    <a:pt x="1338" y="696"/>
                  </a:lnTo>
                  <a:lnTo>
                    <a:pt x="1328" y="690"/>
                  </a:lnTo>
                  <a:lnTo>
                    <a:pt x="1322" y="684"/>
                  </a:lnTo>
                  <a:lnTo>
                    <a:pt x="1316" y="674"/>
                  </a:lnTo>
                  <a:lnTo>
                    <a:pt x="1312" y="664"/>
                  </a:lnTo>
                  <a:close/>
                  <a:moveTo>
                    <a:pt x="2604" y="856"/>
                  </a:moveTo>
                  <a:lnTo>
                    <a:pt x="2854" y="742"/>
                  </a:lnTo>
                  <a:lnTo>
                    <a:pt x="2880" y="1586"/>
                  </a:lnTo>
                  <a:lnTo>
                    <a:pt x="2878" y="1612"/>
                  </a:lnTo>
                  <a:lnTo>
                    <a:pt x="2874" y="1636"/>
                  </a:lnTo>
                  <a:lnTo>
                    <a:pt x="2864" y="1660"/>
                  </a:lnTo>
                  <a:lnTo>
                    <a:pt x="2854" y="1682"/>
                  </a:lnTo>
                  <a:lnTo>
                    <a:pt x="2838" y="1704"/>
                  </a:lnTo>
                  <a:lnTo>
                    <a:pt x="2822" y="1722"/>
                  </a:lnTo>
                  <a:lnTo>
                    <a:pt x="2804" y="1738"/>
                  </a:lnTo>
                  <a:lnTo>
                    <a:pt x="2784" y="1748"/>
                  </a:lnTo>
                  <a:lnTo>
                    <a:pt x="2112" y="2056"/>
                  </a:lnTo>
                  <a:lnTo>
                    <a:pt x="2092" y="2062"/>
                  </a:lnTo>
                  <a:lnTo>
                    <a:pt x="2082" y="2064"/>
                  </a:lnTo>
                  <a:lnTo>
                    <a:pt x="2072" y="2064"/>
                  </a:lnTo>
                  <a:lnTo>
                    <a:pt x="2064" y="2064"/>
                  </a:lnTo>
                  <a:lnTo>
                    <a:pt x="2056" y="2062"/>
                  </a:lnTo>
                  <a:lnTo>
                    <a:pt x="2048" y="2058"/>
                  </a:lnTo>
                  <a:lnTo>
                    <a:pt x="2040" y="2054"/>
                  </a:lnTo>
                  <a:lnTo>
                    <a:pt x="2034" y="2048"/>
                  </a:lnTo>
                  <a:lnTo>
                    <a:pt x="2028" y="2042"/>
                  </a:lnTo>
                  <a:lnTo>
                    <a:pt x="2018" y="2026"/>
                  </a:lnTo>
                  <a:lnTo>
                    <a:pt x="2010" y="2008"/>
                  </a:lnTo>
                  <a:lnTo>
                    <a:pt x="2008" y="1986"/>
                  </a:lnTo>
                  <a:lnTo>
                    <a:pt x="1972" y="800"/>
                  </a:lnTo>
                  <a:lnTo>
                    <a:pt x="1972" y="776"/>
                  </a:lnTo>
                  <a:lnTo>
                    <a:pt x="1978" y="750"/>
                  </a:lnTo>
                  <a:lnTo>
                    <a:pt x="1986" y="726"/>
                  </a:lnTo>
                  <a:lnTo>
                    <a:pt x="1998" y="704"/>
                  </a:lnTo>
                  <a:lnTo>
                    <a:pt x="2012" y="682"/>
                  </a:lnTo>
                  <a:lnTo>
                    <a:pt x="2028" y="664"/>
                  </a:lnTo>
                  <a:lnTo>
                    <a:pt x="2048" y="648"/>
                  </a:lnTo>
                  <a:lnTo>
                    <a:pt x="2068" y="638"/>
                  </a:lnTo>
                  <a:lnTo>
                    <a:pt x="2468" y="454"/>
                  </a:lnTo>
                  <a:lnTo>
                    <a:pt x="2476" y="764"/>
                  </a:lnTo>
                  <a:lnTo>
                    <a:pt x="2478" y="780"/>
                  </a:lnTo>
                  <a:lnTo>
                    <a:pt x="2480" y="794"/>
                  </a:lnTo>
                  <a:lnTo>
                    <a:pt x="2484" y="806"/>
                  </a:lnTo>
                  <a:lnTo>
                    <a:pt x="2488" y="818"/>
                  </a:lnTo>
                  <a:lnTo>
                    <a:pt x="2494" y="828"/>
                  </a:lnTo>
                  <a:lnTo>
                    <a:pt x="2500" y="838"/>
                  </a:lnTo>
                  <a:lnTo>
                    <a:pt x="2508" y="846"/>
                  </a:lnTo>
                  <a:lnTo>
                    <a:pt x="2516" y="852"/>
                  </a:lnTo>
                  <a:lnTo>
                    <a:pt x="2524" y="858"/>
                  </a:lnTo>
                  <a:lnTo>
                    <a:pt x="2534" y="862"/>
                  </a:lnTo>
                  <a:lnTo>
                    <a:pt x="2544" y="866"/>
                  </a:lnTo>
                  <a:lnTo>
                    <a:pt x="2556" y="866"/>
                  </a:lnTo>
                  <a:lnTo>
                    <a:pt x="2566" y="866"/>
                  </a:lnTo>
                  <a:lnTo>
                    <a:pt x="2578" y="864"/>
                  </a:lnTo>
                  <a:lnTo>
                    <a:pt x="2590" y="862"/>
                  </a:lnTo>
                  <a:lnTo>
                    <a:pt x="2604" y="856"/>
                  </a:lnTo>
                  <a:close/>
                  <a:moveTo>
                    <a:pt x="2602" y="802"/>
                  </a:moveTo>
                  <a:lnTo>
                    <a:pt x="2834" y="696"/>
                  </a:lnTo>
                  <a:lnTo>
                    <a:pt x="2512" y="462"/>
                  </a:lnTo>
                  <a:lnTo>
                    <a:pt x="2520" y="746"/>
                  </a:lnTo>
                  <a:lnTo>
                    <a:pt x="2522" y="762"/>
                  </a:lnTo>
                  <a:lnTo>
                    <a:pt x="2528" y="778"/>
                  </a:lnTo>
                  <a:lnTo>
                    <a:pt x="2536" y="790"/>
                  </a:lnTo>
                  <a:lnTo>
                    <a:pt x="2546" y="800"/>
                  </a:lnTo>
                  <a:lnTo>
                    <a:pt x="2558" y="806"/>
                  </a:lnTo>
                  <a:lnTo>
                    <a:pt x="2570" y="808"/>
                  </a:lnTo>
                  <a:lnTo>
                    <a:pt x="2586" y="806"/>
                  </a:lnTo>
                  <a:lnTo>
                    <a:pt x="2602" y="802"/>
                  </a:lnTo>
                  <a:close/>
                  <a:moveTo>
                    <a:pt x="2400" y="1242"/>
                  </a:moveTo>
                  <a:lnTo>
                    <a:pt x="2400" y="1242"/>
                  </a:lnTo>
                  <a:lnTo>
                    <a:pt x="2420" y="1230"/>
                  </a:lnTo>
                  <a:lnTo>
                    <a:pt x="2440" y="1214"/>
                  </a:lnTo>
                  <a:lnTo>
                    <a:pt x="2458" y="1194"/>
                  </a:lnTo>
                  <a:lnTo>
                    <a:pt x="2472" y="1170"/>
                  </a:lnTo>
                  <a:lnTo>
                    <a:pt x="2484" y="1146"/>
                  </a:lnTo>
                  <a:lnTo>
                    <a:pt x="2494" y="1120"/>
                  </a:lnTo>
                  <a:lnTo>
                    <a:pt x="2498" y="1092"/>
                  </a:lnTo>
                  <a:lnTo>
                    <a:pt x="2500" y="1064"/>
                  </a:lnTo>
                  <a:lnTo>
                    <a:pt x="2496" y="1040"/>
                  </a:lnTo>
                  <a:lnTo>
                    <a:pt x="2490" y="1018"/>
                  </a:lnTo>
                  <a:lnTo>
                    <a:pt x="2486" y="1008"/>
                  </a:lnTo>
                  <a:lnTo>
                    <a:pt x="2480" y="1000"/>
                  </a:lnTo>
                  <a:lnTo>
                    <a:pt x="2474" y="992"/>
                  </a:lnTo>
                  <a:lnTo>
                    <a:pt x="2466" y="986"/>
                  </a:lnTo>
                  <a:lnTo>
                    <a:pt x="2458" y="982"/>
                  </a:lnTo>
                  <a:lnTo>
                    <a:pt x="2450" y="978"/>
                  </a:lnTo>
                  <a:lnTo>
                    <a:pt x="2442" y="974"/>
                  </a:lnTo>
                  <a:lnTo>
                    <a:pt x="2432" y="974"/>
                  </a:lnTo>
                  <a:lnTo>
                    <a:pt x="2422" y="974"/>
                  </a:lnTo>
                  <a:lnTo>
                    <a:pt x="2412" y="974"/>
                  </a:lnTo>
                  <a:lnTo>
                    <a:pt x="2402" y="978"/>
                  </a:lnTo>
                  <a:lnTo>
                    <a:pt x="2392" y="982"/>
                  </a:lnTo>
                  <a:lnTo>
                    <a:pt x="2370" y="994"/>
                  </a:lnTo>
                  <a:lnTo>
                    <a:pt x="2352" y="1010"/>
                  </a:lnTo>
                  <a:lnTo>
                    <a:pt x="2334" y="1030"/>
                  </a:lnTo>
                  <a:lnTo>
                    <a:pt x="2320" y="1054"/>
                  </a:lnTo>
                  <a:lnTo>
                    <a:pt x="2308" y="1078"/>
                  </a:lnTo>
                  <a:lnTo>
                    <a:pt x="2298" y="1106"/>
                  </a:lnTo>
                  <a:lnTo>
                    <a:pt x="2294" y="1132"/>
                  </a:lnTo>
                  <a:lnTo>
                    <a:pt x="2292" y="1160"/>
                  </a:lnTo>
                  <a:lnTo>
                    <a:pt x="2294" y="1184"/>
                  </a:lnTo>
                  <a:lnTo>
                    <a:pt x="2302" y="1206"/>
                  </a:lnTo>
                  <a:lnTo>
                    <a:pt x="2306" y="1216"/>
                  </a:lnTo>
                  <a:lnTo>
                    <a:pt x="2312" y="1224"/>
                  </a:lnTo>
                  <a:lnTo>
                    <a:pt x="2318" y="1232"/>
                  </a:lnTo>
                  <a:lnTo>
                    <a:pt x="2326" y="1238"/>
                  </a:lnTo>
                  <a:lnTo>
                    <a:pt x="2332" y="1242"/>
                  </a:lnTo>
                  <a:lnTo>
                    <a:pt x="2340" y="1246"/>
                  </a:lnTo>
                  <a:lnTo>
                    <a:pt x="2350" y="1250"/>
                  </a:lnTo>
                  <a:lnTo>
                    <a:pt x="2360" y="1250"/>
                  </a:lnTo>
                  <a:lnTo>
                    <a:pt x="2368" y="1250"/>
                  </a:lnTo>
                  <a:lnTo>
                    <a:pt x="2378" y="1250"/>
                  </a:lnTo>
                  <a:lnTo>
                    <a:pt x="2390" y="1246"/>
                  </a:lnTo>
                  <a:lnTo>
                    <a:pt x="2400" y="1242"/>
                  </a:lnTo>
                  <a:close/>
                  <a:moveTo>
                    <a:pt x="2562" y="1360"/>
                  </a:moveTo>
                  <a:lnTo>
                    <a:pt x="2562" y="1360"/>
                  </a:lnTo>
                  <a:lnTo>
                    <a:pt x="2560" y="1346"/>
                  </a:lnTo>
                  <a:lnTo>
                    <a:pt x="2558" y="1332"/>
                  </a:lnTo>
                  <a:lnTo>
                    <a:pt x="2554" y="1320"/>
                  </a:lnTo>
                  <a:lnTo>
                    <a:pt x="2548" y="1308"/>
                  </a:lnTo>
                  <a:lnTo>
                    <a:pt x="2540" y="1298"/>
                  </a:lnTo>
                  <a:lnTo>
                    <a:pt x="2532" y="1288"/>
                  </a:lnTo>
                  <a:lnTo>
                    <a:pt x="2524" y="1282"/>
                  </a:lnTo>
                  <a:lnTo>
                    <a:pt x="2512" y="1276"/>
                  </a:lnTo>
                  <a:lnTo>
                    <a:pt x="2502" y="1270"/>
                  </a:lnTo>
                  <a:lnTo>
                    <a:pt x="2490" y="1268"/>
                  </a:lnTo>
                  <a:lnTo>
                    <a:pt x="2476" y="1266"/>
                  </a:lnTo>
                  <a:lnTo>
                    <a:pt x="2462" y="1266"/>
                  </a:lnTo>
                  <a:lnTo>
                    <a:pt x="2448" y="1268"/>
                  </a:lnTo>
                  <a:lnTo>
                    <a:pt x="2432" y="1270"/>
                  </a:lnTo>
                  <a:lnTo>
                    <a:pt x="2418" y="1276"/>
                  </a:lnTo>
                  <a:lnTo>
                    <a:pt x="2402" y="1282"/>
                  </a:lnTo>
                  <a:lnTo>
                    <a:pt x="2386" y="1290"/>
                  </a:lnTo>
                  <a:lnTo>
                    <a:pt x="2370" y="1300"/>
                  </a:lnTo>
                  <a:lnTo>
                    <a:pt x="2354" y="1310"/>
                  </a:lnTo>
                  <a:lnTo>
                    <a:pt x="2340" y="1322"/>
                  </a:lnTo>
                  <a:lnTo>
                    <a:pt x="2314" y="1348"/>
                  </a:lnTo>
                  <a:lnTo>
                    <a:pt x="2292" y="1376"/>
                  </a:lnTo>
                  <a:lnTo>
                    <a:pt x="2274" y="1408"/>
                  </a:lnTo>
                  <a:lnTo>
                    <a:pt x="2266" y="1424"/>
                  </a:lnTo>
                  <a:lnTo>
                    <a:pt x="2260" y="1440"/>
                  </a:lnTo>
                  <a:lnTo>
                    <a:pt x="2256" y="1456"/>
                  </a:lnTo>
                  <a:lnTo>
                    <a:pt x="2252" y="1472"/>
                  </a:lnTo>
                  <a:lnTo>
                    <a:pt x="2250" y="1488"/>
                  </a:lnTo>
                  <a:lnTo>
                    <a:pt x="2250" y="1504"/>
                  </a:lnTo>
                  <a:lnTo>
                    <a:pt x="2254" y="1630"/>
                  </a:lnTo>
                  <a:lnTo>
                    <a:pt x="2254" y="1642"/>
                  </a:lnTo>
                  <a:lnTo>
                    <a:pt x="2258" y="1652"/>
                  </a:lnTo>
                  <a:lnTo>
                    <a:pt x="2264" y="1662"/>
                  </a:lnTo>
                  <a:lnTo>
                    <a:pt x="2270" y="1668"/>
                  </a:lnTo>
                  <a:lnTo>
                    <a:pt x="2278" y="1672"/>
                  </a:lnTo>
                  <a:lnTo>
                    <a:pt x="2286" y="1674"/>
                  </a:lnTo>
                  <a:lnTo>
                    <a:pt x="2296" y="1674"/>
                  </a:lnTo>
                  <a:lnTo>
                    <a:pt x="2308" y="1670"/>
                  </a:lnTo>
                  <a:lnTo>
                    <a:pt x="2310" y="1696"/>
                  </a:lnTo>
                  <a:lnTo>
                    <a:pt x="2318" y="1718"/>
                  </a:lnTo>
                  <a:lnTo>
                    <a:pt x="2322" y="1726"/>
                  </a:lnTo>
                  <a:lnTo>
                    <a:pt x="2328" y="1736"/>
                  </a:lnTo>
                  <a:lnTo>
                    <a:pt x="2334" y="1742"/>
                  </a:lnTo>
                  <a:lnTo>
                    <a:pt x="2342" y="1748"/>
                  </a:lnTo>
                  <a:lnTo>
                    <a:pt x="2348" y="1754"/>
                  </a:lnTo>
                  <a:lnTo>
                    <a:pt x="2356" y="1758"/>
                  </a:lnTo>
                  <a:lnTo>
                    <a:pt x="2366" y="1760"/>
                  </a:lnTo>
                  <a:lnTo>
                    <a:pt x="2374" y="1762"/>
                  </a:lnTo>
                  <a:lnTo>
                    <a:pt x="2384" y="1762"/>
                  </a:lnTo>
                  <a:lnTo>
                    <a:pt x="2394" y="1760"/>
                  </a:lnTo>
                  <a:lnTo>
                    <a:pt x="2406" y="1756"/>
                  </a:lnTo>
                  <a:lnTo>
                    <a:pt x="2416" y="1752"/>
                  </a:lnTo>
                  <a:lnTo>
                    <a:pt x="2436" y="1740"/>
                  </a:lnTo>
                  <a:lnTo>
                    <a:pt x="2456" y="1724"/>
                  </a:lnTo>
                  <a:lnTo>
                    <a:pt x="2472" y="1704"/>
                  </a:lnTo>
                  <a:lnTo>
                    <a:pt x="2488" y="1682"/>
                  </a:lnTo>
                  <a:lnTo>
                    <a:pt x="2500" y="1656"/>
                  </a:lnTo>
                  <a:lnTo>
                    <a:pt x="2508" y="1630"/>
                  </a:lnTo>
                  <a:lnTo>
                    <a:pt x="2514" y="1602"/>
                  </a:lnTo>
                  <a:lnTo>
                    <a:pt x="2516" y="1576"/>
                  </a:lnTo>
                  <a:lnTo>
                    <a:pt x="2526" y="1570"/>
                  </a:lnTo>
                  <a:lnTo>
                    <a:pt x="2536" y="1562"/>
                  </a:lnTo>
                  <a:lnTo>
                    <a:pt x="2544" y="1552"/>
                  </a:lnTo>
                  <a:lnTo>
                    <a:pt x="2552" y="1540"/>
                  </a:lnTo>
                  <a:lnTo>
                    <a:pt x="2558" y="1526"/>
                  </a:lnTo>
                  <a:lnTo>
                    <a:pt x="2562" y="1514"/>
                  </a:lnTo>
                  <a:lnTo>
                    <a:pt x="2566" y="1500"/>
                  </a:lnTo>
                  <a:lnTo>
                    <a:pt x="2566" y="1486"/>
                  </a:lnTo>
                  <a:lnTo>
                    <a:pt x="2562" y="1360"/>
                  </a:lnTo>
                  <a:close/>
                  <a:moveTo>
                    <a:pt x="620" y="1752"/>
                  </a:moveTo>
                  <a:lnTo>
                    <a:pt x="346" y="636"/>
                  </a:lnTo>
                  <a:lnTo>
                    <a:pt x="1974" y="192"/>
                  </a:lnTo>
                  <a:lnTo>
                    <a:pt x="2054" y="536"/>
                  </a:lnTo>
                  <a:lnTo>
                    <a:pt x="2194" y="472"/>
                  </a:lnTo>
                  <a:lnTo>
                    <a:pt x="2114" y="138"/>
                  </a:lnTo>
                  <a:lnTo>
                    <a:pt x="2110" y="118"/>
                  </a:lnTo>
                  <a:lnTo>
                    <a:pt x="2104" y="100"/>
                  </a:lnTo>
                  <a:lnTo>
                    <a:pt x="2096" y="84"/>
                  </a:lnTo>
                  <a:lnTo>
                    <a:pt x="2086" y="68"/>
                  </a:lnTo>
                  <a:lnTo>
                    <a:pt x="2076" y="54"/>
                  </a:lnTo>
                  <a:lnTo>
                    <a:pt x="2062" y="40"/>
                  </a:lnTo>
                  <a:lnTo>
                    <a:pt x="2048" y="28"/>
                  </a:lnTo>
                  <a:lnTo>
                    <a:pt x="2032" y="16"/>
                  </a:lnTo>
                  <a:lnTo>
                    <a:pt x="2018" y="10"/>
                  </a:lnTo>
                  <a:lnTo>
                    <a:pt x="2004" y="4"/>
                  </a:lnTo>
                  <a:lnTo>
                    <a:pt x="1988" y="2"/>
                  </a:lnTo>
                  <a:lnTo>
                    <a:pt x="1970" y="0"/>
                  </a:lnTo>
                  <a:lnTo>
                    <a:pt x="1948" y="0"/>
                  </a:lnTo>
                  <a:lnTo>
                    <a:pt x="1926" y="2"/>
                  </a:lnTo>
                  <a:lnTo>
                    <a:pt x="1902" y="6"/>
                  </a:lnTo>
                  <a:lnTo>
                    <a:pt x="1874" y="14"/>
                  </a:lnTo>
                  <a:lnTo>
                    <a:pt x="82" y="476"/>
                  </a:lnTo>
                  <a:lnTo>
                    <a:pt x="62" y="482"/>
                  </a:lnTo>
                  <a:lnTo>
                    <a:pt x="44" y="494"/>
                  </a:lnTo>
                  <a:lnTo>
                    <a:pt x="28" y="506"/>
                  </a:lnTo>
                  <a:lnTo>
                    <a:pt x="16" y="522"/>
                  </a:lnTo>
                  <a:lnTo>
                    <a:pt x="8" y="540"/>
                  </a:lnTo>
                  <a:lnTo>
                    <a:pt x="2" y="560"/>
                  </a:lnTo>
                  <a:lnTo>
                    <a:pt x="0" y="580"/>
                  </a:lnTo>
                  <a:lnTo>
                    <a:pt x="2" y="600"/>
                  </a:lnTo>
                  <a:lnTo>
                    <a:pt x="330" y="1930"/>
                  </a:lnTo>
                  <a:lnTo>
                    <a:pt x="336" y="1950"/>
                  </a:lnTo>
                  <a:lnTo>
                    <a:pt x="344" y="1968"/>
                  </a:lnTo>
                  <a:lnTo>
                    <a:pt x="352" y="1986"/>
                  </a:lnTo>
                  <a:lnTo>
                    <a:pt x="364" y="2002"/>
                  </a:lnTo>
                  <a:lnTo>
                    <a:pt x="376" y="2018"/>
                  </a:lnTo>
                  <a:lnTo>
                    <a:pt x="388" y="2030"/>
                  </a:lnTo>
                  <a:lnTo>
                    <a:pt x="404" y="2042"/>
                  </a:lnTo>
                  <a:lnTo>
                    <a:pt x="420" y="2052"/>
                  </a:lnTo>
                  <a:lnTo>
                    <a:pt x="436" y="2058"/>
                  </a:lnTo>
                  <a:lnTo>
                    <a:pt x="454" y="2062"/>
                  </a:lnTo>
                  <a:lnTo>
                    <a:pt x="474" y="2062"/>
                  </a:lnTo>
                  <a:lnTo>
                    <a:pt x="496" y="2062"/>
                  </a:lnTo>
                  <a:lnTo>
                    <a:pt x="518" y="2058"/>
                  </a:lnTo>
                  <a:lnTo>
                    <a:pt x="540" y="2054"/>
                  </a:lnTo>
                  <a:lnTo>
                    <a:pt x="562" y="2046"/>
                  </a:lnTo>
                  <a:lnTo>
                    <a:pt x="582" y="2040"/>
                  </a:lnTo>
                  <a:lnTo>
                    <a:pt x="918" y="1906"/>
                  </a:lnTo>
                  <a:lnTo>
                    <a:pt x="926" y="2236"/>
                  </a:lnTo>
                  <a:lnTo>
                    <a:pt x="776" y="2300"/>
                  </a:lnTo>
                  <a:lnTo>
                    <a:pt x="756" y="2312"/>
                  </a:lnTo>
                  <a:lnTo>
                    <a:pt x="742" y="2324"/>
                  </a:lnTo>
                  <a:lnTo>
                    <a:pt x="736" y="2332"/>
                  </a:lnTo>
                  <a:lnTo>
                    <a:pt x="732" y="2338"/>
                  </a:lnTo>
                  <a:lnTo>
                    <a:pt x="728" y="2346"/>
                  </a:lnTo>
                  <a:lnTo>
                    <a:pt x="728" y="2352"/>
                  </a:lnTo>
                  <a:lnTo>
                    <a:pt x="730" y="2368"/>
                  </a:lnTo>
                  <a:lnTo>
                    <a:pt x="736" y="2386"/>
                  </a:lnTo>
                  <a:lnTo>
                    <a:pt x="746" y="2406"/>
                  </a:lnTo>
                  <a:lnTo>
                    <a:pt x="758" y="2424"/>
                  </a:lnTo>
                  <a:lnTo>
                    <a:pt x="926" y="2652"/>
                  </a:lnTo>
                  <a:lnTo>
                    <a:pt x="932" y="2660"/>
                  </a:lnTo>
                  <a:lnTo>
                    <a:pt x="940" y="2666"/>
                  </a:lnTo>
                  <a:lnTo>
                    <a:pt x="950" y="2670"/>
                  </a:lnTo>
                  <a:lnTo>
                    <a:pt x="960" y="2674"/>
                  </a:lnTo>
                  <a:lnTo>
                    <a:pt x="972" y="2676"/>
                  </a:lnTo>
                  <a:lnTo>
                    <a:pt x="982" y="2676"/>
                  </a:lnTo>
                  <a:lnTo>
                    <a:pt x="992" y="2674"/>
                  </a:lnTo>
                  <a:lnTo>
                    <a:pt x="1004" y="2670"/>
                  </a:lnTo>
                  <a:lnTo>
                    <a:pt x="1954" y="2240"/>
                  </a:lnTo>
                  <a:lnTo>
                    <a:pt x="1962" y="2234"/>
                  </a:lnTo>
                  <a:lnTo>
                    <a:pt x="1970" y="2230"/>
                  </a:lnTo>
                  <a:lnTo>
                    <a:pt x="1982" y="2216"/>
                  </a:lnTo>
                  <a:lnTo>
                    <a:pt x="1990" y="2202"/>
                  </a:lnTo>
                  <a:lnTo>
                    <a:pt x="1992" y="2196"/>
                  </a:lnTo>
                  <a:lnTo>
                    <a:pt x="1992" y="2190"/>
                  </a:lnTo>
                  <a:lnTo>
                    <a:pt x="1990" y="2176"/>
                  </a:lnTo>
                  <a:lnTo>
                    <a:pt x="1982" y="2162"/>
                  </a:lnTo>
                  <a:lnTo>
                    <a:pt x="1970" y="2148"/>
                  </a:lnTo>
                  <a:lnTo>
                    <a:pt x="1962" y="2142"/>
                  </a:lnTo>
                  <a:lnTo>
                    <a:pt x="1954" y="2138"/>
                  </a:lnTo>
                  <a:lnTo>
                    <a:pt x="1622" y="1980"/>
                  </a:lnTo>
                  <a:lnTo>
                    <a:pt x="1612" y="1976"/>
                  </a:lnTo>
                  <a:lnTo>
                    <a:pt x="1602" y="1972"/>
                  </a:lnTo>
                  <a:lnTo>
                    <a:pt x="1578" y="1970"/>
                  </a:lnTo>
                  <a:lnTo>
                    <a:pt x="1552" y="1972"/>
                  </a:lnTo>
                  <a:lnTo>
                    <a:pt x="1542" y="1974"/>
                  </a:lnTo>
                  <a:lnTo>
                    <a:pt x="1532" y="1978"/>
                  </a:lnTo>
                  <a:lnTo>
                    <a:pt x="1482" y="2000"/>
                  </a:lnTo>
                  <a:lnTo>
                    <a:pt x="1476" y="1686"/>
                  </a:lnTo>
                  <a:lnTo>
                    <a:pt x="1896" y="1520"/>
                  </a:lnTo>
                  <a:lnTo>
                    <a:pt x="1890" y="1278"/>
                  </a:lnTo>
                  <a:lnTo>
                    <a:pt x="620" y="1752"/>
                  </a:lnTo>
                  <a:close/>
                  <a:moveTo>
                    <a:pt x="1508" y="1616"/>
                  </a:moveTo>
                  <a:lnTo>
                    <a:pt x="1508" y="1616"/>
                  </a:lnTo>
                  <a:lnTo>
                    <a:pt x="1498" y="1620"/>
                  </a:lnTo>
                  <a:lnTo>
                    <a:pt x="1488" y="1620"/>
                  </a:lnTo>
                  <a:lnTo>
                    <a:pt x="1476" y="1618"/>
                  </a:lnTo>
                  <a:lnTo>
                    <a:pt x="1468" y="1614"/>
                  </a:lnTo>
                  <a:lnTo>
                    <a:pt x="1460" y="1608"/>
                  </a:lnTo>
                  <a:lnTo>
                    <a:pt x="1452" y="1600"/>
                  </a:lnTo>
                  <a:lnTo>
                    <a:pt x="1446" y="1590"/>
                  </a:lnTo>
                  <a:lnTo>
                    <a:pt x="1442" y="1580"/>
                  </a:lnTo>
                  <a:lnTo>
                    <a:pt x="1440" y="1566"/>
                  </a:lnTo>
                  <a:lnTo>
                    <a:pt x="1440" y="1554"/>
                  </a:lnTo>
                  <a:lnTo>
                    <a:pt x="1442" y="1542"/>
                  </a:lnTo>
                  <a:lnTo>
                    <a:pt x="1448" y="1530"/>
                  </a:lnTo>
                  <a:lnTo>
                    <a:pt x="1454" y="1520"/>
                  </a:lnTo>
                  <a:lnTo>
                    <a:pt x="1460" y="1512"/>
                  </a:lnTo>
                  <a:lnTo>
                    <a:pt x="1470" y="1504"/>
                  </a:lnTo>
                  <a:lnTo>
                    <a:pt x="1480" y="1498"/>
                  </a:lnTo>
                  <a:lnTo>
                    <a:pt x="1492" y="1494"/>
                  </a:lnTo>
                  <a:lnTo>
                    <a:pt x="1504" y="1494"/>
                  </a:lnTo>
                  <a:lnTo>
                    <a:pt x="1514" y="1496"/>
                  </a:lnTo>
                  <a:lnTo>
                    <a:pt x="1524" y="1500"/>
                  </a:lnTo>
                  <a:lnTo>
                    <a:pt x="1534" y="1506"/>
                  </a:lnTo>
                  <a:lnTo>
                    <a:pt x="1542" y="1514"/>
                  </a:lnTo>
                  <a:lnTo>
                    <a:pt x="1548" y="1524"/>
                  </a:lnTo>
                  <a:lnTo>
                    <a:pt x="1552" y="1536"/>
                  </a:lnTo>
                  <a:lnTo>
                    <a:pt x="1554" y="1548"/>
                  </a:lnTo>
                  <a:lnTo>
                    <a:pt x="1552" y="1560"/>
                  </a:lnTo>
                  <a:lnTo>
                    <a:pt x="1550" y="1572"/>
                  </a:lnTo>
                  <a:lnTo>
                    <a:pt x="1544" y="1584"/>
                  </a:lnTo>
                  <a:lnTo>
                    <a:pt x="1538" y="1594"/>
                  </a:lnTo>
                  <a:lnTo>
                    <a:pt x="1530" y="1604"/>
                  </a:lnTo>
                  <a:lnTo>
                    <a:pt x="1520" y="1612"/>
                  </a:lnTo>
                  <a:lnTo>
                    <a:pt x="1508" y="161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65138" y="4421188"/>
            <a:ext cx="733425" cy="442912"/>
            <a:chOff x="465138" y="4421188"/>
            <a:chExt cx="733425" cy="442912"/>
          </a:xfrm>
        </p:grpSpPr>
        <p:grpSp>
          <p:nvGrpSpPr>
            <p:cNvPr id="7" name="Group 17"/>
            <p:cNvGrpSpPr>
              <a:grpSpLocks noChangeAspect="1"/>
            </p:cNvGrpSpPr>
            <p:nvPr/>
          </p:nvGrpSpPr>
          <p:grpSpPr bwMode="auto">
            <a:xfrm>
              <a:off x="919163" y="4448175"/>
              <a:ext cx="279400" cy="415925"/>
              <a:chOff x="3676650" y="-117475"/>
              <a:chExt cx="4000500" cy="5930900"/>
            </a:xfrm>
          </p:grpSpPr>
          <p:sp>
            <p:nvSpPr>
              <p:cNvPr id="30737" name="Freeform 65"/>
              <p:cNvSpPr>
                <a:spLocks/>
              </p:cNvSpPr>
              <p:nvPr/>
            </p:nvSpPr>
            <p:spPr bwMode="auto">
              <a:xfrm>
                <a:off x="4876800" y="1581150"/>
                <a:ext cx="2159000" cy="3314700"/>
              </a:xfrm>
              <a:custGeom>
                <a:avLst/>
                <a:gdLst>
                  <a:gd name="T0" fmla="*/ 2147483647 w 1360"/>
                  <a:gd name="T1" fmla="*/ 2147483647 h 2088"/>
                  <a:gd name="T2" fmla="*/ 2147483647 w 1360"/>
                  <a:gd name="T3" fmla="*/ 2147483647 h 2088"/>
                  <a:gd name="T4" fmla="*/ 2147483647 w 1360"/>
                  <a:gd name="T5" fmla="*/ 2147483647 h 2088"/>
                  <a:gd name="T6" fmla="*/ 2147483647 w 1360"/>
                  <a:gd name="T7" fmla="*/ 2147483647 h 2088"/>
                  <a:gd name="T8" fmla="*/ 2147483647 w 1360"/>
                  <a:gd name="T9" fmla="*/ 2147483647 h 2088"/>
                  <a:gd name="T10" fmla="*/ 2147483647 w 1360"/>
                  <a:gd name="T11" fmla="*/ 2147483647 h 2088"/>
                  <a:gd name="T12" fmla="*/ 2147483647 w 1360"/>
                  <a:gd name="T13" fmla="*/ 2147483647 h 2088"/>
                  <a:gd name="T14" fmla="*/ 2147483647 w 1360"/>
                  <a:gd name="T15" fmla="*/ 2147483647 h 2088"/>
                  <a:gd name="T16" fmla="*/ 2147483647 w 1360"/>
                  <a:gd name="T17" fmla="*/ 2147483647 h 2088"/>
                  <a:gd name="T18" fmla="*/ 2147483647 w 1360"/>
                  <a:gd name="T19" fmla="*/ 2147483647 h 2088"/>
                  <a:gd name="T20" fmla="*/ 2147483647 w 1360"/>
                  <a:gd name="T21" fmla="*/ 2147483647 h 2088"/>
                  <a:gd name="T22" fmla="*/ 2147483647 w 1360"/>
                  <a:gd name="T23" fmla="*/ 2147483647 h 2088"/>
                  <a:gd name="T24" fmla="*/ 2147483647 w 1360"/>
                  <a:gd name="T25" fmla="*/ 2147483647 h 2088"/>
                  <a:gd name="T26" fmla="*/ 2147483647 w 1360"/>
                  <a:gd name="T27" fmla="*/ 2147483647 h 2088"/>
                  <a:gd name="T28" fmla="*/ 2147483647 w 1360"/>
                  <a:gd name="T29" fmla="*/ 2147483647 h 2088"/>
                  <a:gd name="T30" fmla="*/ 2147483647 w 1360"/>
                  <a:gd name="T31" fmla="*/ 2147483647 h 2088"/>
                  <a:gd name="T32" fmla="*/ 2147483647 w 1360"/>
                  <a:gd name="T33" fmla="*/ 2147483647 h 2088"/>
                  <a:gd name="T34" fmla="*/ 2147483647 w 1360"/>
                  <a:gd name="T35" fmla="*/ 2147483647 h 2088"/>
                  <a:gd name="T36" fmla="*/ 2147483647 w 1360"/>
                  <a:gd name="T37" fmla="*/ 2147483647 h 2088"/>
                  <a:gd name="T38" fmla="*/ 2147483647 w 1360"/>
                  <a:gd name="T39" fmla="*/ 2147483647 h 2088"/>
                  <a:gd name="T40" fmla="*/ 2147483647 w 1360"/>
                  <a:gd name="T41" fmla="*/ 2147483647 h 2088"/>
                  <a:gd name="T42" fmla="*/ 2147483647 w 1360"/>
                  <a:gd name="T43" fmla="*/ 2147483647 h 2088"/>
                  <a:gd name="T44" fmla="*/ 2147483647 w 1360"/>
                  <a:gd name="T45" fmla="*/ 2147483647 h 2088"/>
                  <a:gd name="T46" fmla="*/ 2147483647 w 1360"/>
                  <a:gd name="T47" fmla="*/ 2147483647 h 2088"/>
                  <a:gd name="T48" fmla="*/ 2147483647 w 1360"/>
                  <a:gd name="T49" fmla="*/ 2147483647 h 2088"/>
                  <a:gd name="T50" fmla="*/ 2147483647 w 1360"/>
                  <a:gd name="T51" fmla="*/ 2147483647 h 2088"/>
                  <a:gd name="T52" fmla="*/ 2147483647 w 1360"/>
                  <a:gd name="T53" fmla="*/ 2147483647 h 2088"/>
                  <a:gd name="T54" fmla="*/ 2147483647 w 1360"/>
                  <a:gd name="T55" fmla="*/ 2147483647 h 2088"/>
                  <a:gd name="T56" fmla="*/ 2147483647 w 1360"/>
                  <a:gd name="T57" fmla="*/ 2147483647 h 2088"/>
                  <a:gd name="T58" fmla="*/ 2147483647 w 1360"/>
                  <a:gd name="T59" fmla="*/ 2147483647 h 2088"/>
                  <a:gd name="T60" fmla="*/ 2147483647 w 1360"/>
                  <a:gd name="T61" fmla="*/ 2147483647 h 2088"/>
                  <a:gd name="T62" fmla="*/ 2147483647 w 1360"/>
                  <a:gd name="T63" fmla="*/ 2147483647 h 2088"/>
                  <a:gd name="T64" fmla="*/ 2147483647 w 1360"/>
                  <a:gd name="T65" fmla="*/ 2147483647 h 2088"/>
                  <a:gd name="T66" fmla="*/ 2147483647 w 1360"/>
                  <a:gd name="T67" fmla="*/ 2147483647 h 2088"/>
                  <a:gd name="T68" fmla="*/ 2147483647 w 1360"/>
                  <a:gd name="T69" fmla="*/ 2147483647 h 2088"/>
                  <a:gd name="T70" fmla="*/ 2147483647 w 1360"/>
                  <a:gd name="T71" fmla="*/ 2147483647 h 2088"/>
                  <a:gd name="T72" fmla="*/ 2147483647 w 1360"/>
                  <a:gd name="T73" fmla="*/ 2147483647 h 2088"/>
                  <a:gd name="T74" fmla="*/ 2147483647 w 1360"/>
                  <a:gd name="T75" fmla="*/ 2147483647 h 2088"/>
                  <a:gd name="T76" fmla="*/ 2147483647 w 1360"/>
                  <a:gd name="T77" fmla="*/ 2147483647 h 2088"/>
                  <a:gd name="T78" fmla="*/ 2147483647 w 1360"/>
                  <a:gd name="T79" fmla="*/ 2147483647 h 2088"/>
                  <a:gd name="T80" fmla="*/ 2147483647 w 1360"/>
                  <a:gd name="T81" fmla="*/ 0 h 2088"/>
                  <a:gd name="T82" fmla="*/ 2147483647 w 1360"/>
                  <a:gd name="T83" fmla="*/ 2147483647 h 2088"/>
                  <a:gd name="T84" fmla="*/ 2147483647 w 1360"/>
                  <a:gd name="T85" fmla="*/ 2147483647 h 2088"/>
                  <a:gd name="T86" fmla="*/ 2147483647 w 1360"/>
                  <a:gd name="T87" fmla="*/ 2147483647 h 2088"/>
                  <a:gd name="T88" fmla="*/ 2147483647 w 1360"/>
                  <a:gd name="T89" fmla="*/ 2147483647 h 2088"/>
                  <a:gd name="T90" fmla="*/ 2147483647 w 1360"/>
                  <a:gd name="T91" fmla="*/ 2147483647 h 2088"/>
                  <a:gd name="T92" fmla="*/ 2147483647 w 1360"/>
                  <a:gd name="T93" fmla="*/ 2147483647 h 2088"/>
                  <a:gd name="T94" fmla="*/ 2147483647 w 1360"/>
                  <a:gd name="T95" fmla="*/ 2147483647 h 2088"/>
                  <a:gd name="T96" fmla="*/ 2147483647 w 1360"/>
                  <a:gd name="T97" fmla="*/ 2147483647 h 2088"/>
                  <a:gd name="T98" fmla="*/ 2147483647 w 1360"/>
                  <a:gd name="T99" fmla="*/ 2147483647 h 2088"/>
                  <a:gd name="T100" fmla="*/ 2147483647 w 1360"/>
                  <a:gd name="T101" fmla="*/ 2147483647 h 2088"/>
                  <a:gd name="T102" fmla="*/ 2147483647 w 1360"/>
                  <a:gd name="T103" fmla="*/ 2147483647 h 2088"/>
                  <a:gd name="T104" fmla="*/ 0 w 1360"/>
                  <a:gd name="T105" fmla="*/ 2147483647 h 2088"/>
                  <a:gd name="T106" fmla="*/ 0 w 1360"/>
                  <a:gd name="T107" fmla="*/ 2147483647 h 2088"/>
                  <a:gd name="T108" fmla="*/ 2147483647 w 1360"/>
                  <a:gd name="T109" fmla="*/ 2147483647 h 2088"/>
                  <a:gd name="T110" fmla="*/ 2147483647 w 1360"/>
                  <a:gd name="T111" fmla="*/ 2147483647 h 2088"/>
                  <a:gd name="T112" fmla="*/ 2147483647 w 1360"/>
                  <a:gd name="T113" fmla="*/ 2147483647 h 2088"/>
                  <a:gd name="T114" fmla="*/ 2147483647 w 1360"/>
                  <a:gd name="T115" fmla="*/ 2147483647 h 2088"/>
                  <a:gd name="T116" fmla="*/ 2147483647 w 1360"/>
                  <a:gd name="T117" fmla="*/ 2147483647 h 2088"/>
                  <a:gd name="T118" fmla="*/ 2147483647 w 1360"/>
                  <a:gd name="T119" fmla="*/ 2147483647 h 20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360"/>
                  <a:gd name="T181" fmla="*/ 0 h 2088"/>
                  <a:gd name="T182" fmla="*/ 1360 w 1360"/>
                  <a:gd name="T183" fmla="*/ 2088 h 20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360" h="2088">
                    <a:moveTo>
                      <a:pt x="34" y="1934"/>
                    </a:moveTo>
                    <a:lnTo>
                      <a:pt x="34" y="1934"/>
                    </a:lnTo>
                    <a:lnTo>
                      <a:pt x="98" y="1958"/>
                    </a:lnTo>
                    <a:lnTo>
                      <a:pt x="162" y="1978"/>
                    </a:lnTo>
                    <a:lnTo>
                      <a:pt x="228" y="1998"/>
                    </a:lnTo>
                    <a:lnTo>
                      <a:pt x="296" y="2018"/>
                    </a:lnTo>
                    <a:lnTo>
                      <a:pt x="430" y="2052"/>
                    </a:lnTo>
                    <a:lnTo>
                      <a:pt x="566" y="2086"/>
                    </a:lnTo>
                    <a:lnTo>
                      <a:pt x="578" y="2088"/>
                    </a:lnTo>
                    <a:lnTo>
                      <a:pt x="594" y="2086"/>
                    </a:lnTo>
                    <a:lnTo>
                      <a:pt x="608" y="2080"/>
                    </a:lnTo>
                    <a:lnTo>
                      <a:pt x="622" y="2072"/>
                    </a:lnTo>
                    <a:lnTo>
                      <a:pt x="800" y="1938"/>
                    </a:lnTo>
                    <a:lnTo>
                      <a:pt x="912" y="1852"/>
                    </a:lnTo>
                    <a:lnTo>
                      <a:pt x="1026" y="1762"/>
                    </a:lnTo>
                    <a:lnTo>
                      <a:pt x="1082" y="1716"/>
                    </a:lnTo>
                    <a:lnTo>
                      <a:pt x="1136" y="1668"/>
                    </a:lnTo>
                    <a:lnTo>
                      <a:pt x="1186" y="1622"/>
                    </a:lnTo>
                    <a:lnTo>
                      <a:pt x="1232" y="1578"/>
                    </a:lnTo>
                    <a:lnTo>
                      <a:pt x="1274" y="1534"/>
                    </a:lnTo>
                    <a:lnTo>
                      <a:pt x="1308" y="1492"/>
                    </a:lnTo>
                    <a:lnTo>
                      <a:pt x="1322" y="1472"/>
                    </a:lnTo>
                    <a:lnTo>
                      <a:pt x="1334" y="1452"/>
                    </a:lnTo>
                    <a:lnTo>
                      <a:pt x="1344" y="1434"/>
                    </a:lnTo>
                    <a:lnTo>
                      <a:pt x="1352" y="1416"/>
                    </a:lnTo>
                    <a:lnTo>
                      <a:pt x="1358" y="1396"/>
                    </a:lnTo>
                    <a:lnTo>
                      <a:pt x="1360" y="1378"/>
                    </a:lnTo>
                    <a:lnTo>
                      <a:pt x="1360" y="62"/>
                    </a:lnTo>
                    <a:lnTo>
                      <a:pt x="1358" y="50"/>
                    </a:lnTo>
                    <a:lnTo>
                      <a:pt x="1356" y="38"/>
                    </a:lnTo>
                    <a:lnTo>
                      <a:pt x="1352" y="28"/>
                    </a:lnTo>
                    <a:lnTo>
                      <a:pt x="1348" y="20"/>
                    </a:lnTo>
                    <a:lnTo>
                      <a:pt x="1342" y="14"/>
                    </a:lnTo>
                    <a:lnTo>
                      <a:pt x="1334" y="8"/>
                    </a:lnTo>
                    <a:lnTo>
                      <a:pt x="1326" y="4"/>
                    </a:lnTo>
                    <a:lnTo>
                      <a:pt x="1318" y="2"/>
                    </a:lnTo>
                    <a:lnTo>
                      <a:pt x="1308" y="0"/>
                    </a:lnTo>
                    <a:lnTo>
                      <a:pt x="1300" y="2"/>
                    </a:lnTo>
                    <a:lnTo>
                      <a:pt x="1290" y="4"/>
                    </a:lnTo>
                    <a:lnTo>
                      <a:pt x="1280" y="6"/>
                    </a:lnTo>
                    <a:lnTo>
                      <a:pt x="1270" y="12"/>
                    </a:lnTo>
                    <a:lnTo>
                      <a:pt x="1262" y="20"/>
                    </a:lnTo>
                    <a:lnTo>
                      <a:pt x="1252" y="28"/>
                    </a:lnTo>
                    <a:lnTo>
                      <a:pt x="1244" y="38"/>
                    </a:lnTo>
                    <a:lnTo>
                      <a:pt x="18" y="1816"/>
                    </a:lnTo>
                    <a:lnTo>
                      <a:pt x="8" y="1834"/>
                    </a:lnTo>
                    <a:lnTo>
                      <a:pt x="2" y="1852"/>
                    </a:lnTo>
                    <a:lnTo>
                      <a:pt x="0" y="1868"/>
                    </a:lnTo>
                    <a:lnTo>
                      <a:pt x="0" y="1886"/>
                    </a:lnTo>
                    <a:lnTo>
                      <a:pt x="4" y="1902"/>
                    </a:lnTo>
                    <a:lnTo>
                      <a:pt x="12" y="1916"/>
                    </a:lnTo>
                    <a:lnTo>
                      <a:pt x="22" y="1926"/>
                    </a:lnTo>
                    <a:lnTo>
                      <a:pt x="28" y="1930"/>
                    </a:lnTo>
                    <a:lnTo>
                      <a:pt x="34" y="193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38" name="Freeform 66"/>
              <p:cNvSpPr>
                <a:spLocks noEditPoints="1"/>
              </p:cNvSpPr>
              <p:nvPr/>
            </p:nvSpPr>
            <p:spPr bwMode="auto">
              <a:xfrm>
                <a:off x="3676650" y="-117475"/>
                <a:ext cx="4000500" cy="5930900"/>
              </a:xfrm>
              <a:custGeom>
                <a:avLst/>
                <a:gdLst>
                  <a:gd name="T0" fmla="*/ 2147483647 w 2520"/>
                  <a:gd name="T1" fmla="*/ 2147483647 h 3736"/>
                  <a:gd name="T2" fmla="*/ 2147483647 w 2520"/>
                  <a:gd name="T3" fmla="*/ 2147483647 h 3736"/>
                  <a:gd name="T4" fmla="*/ 2147483647 w 2520"/>
                  <a:gd name="T5" fmla="*/ 2147483647 h 3736"/>
                  <a:gd name="T6" fmla="*/ 2147483647 w 2520"/>
                  <a:gd name="T7" fmla="*/ 2147483647 h 3736"/>
                  <a:gd name="T8" fmla="*/ 2147483647 w 2520"/>
                  <a:gd name="T9" fmla="*/ 2147483647 h 3736"/>
                  <a:gd name="T10" fmla="*/ 2147483647 w 2520"/>
                  <a:gd name="T11" fmla="*/ 2147483647 h 3736"/>
                  <a:gd name="T12" fmla="*/ 0 w 2520"/>
                  <a:gd name="T13" fmla="*/ 2147483647 h 3736"/>
                  <a:gd name="T14" fmla="*/ 2147483647 w 2520"/>
                  <a:gd name="T15" fmla="*/ 2147483647 h 3736"/>
                  <a:gd name="T16" fmla="*/ 2147483647 w 2520"/>
                  <a:gd name="T17" fmla="*/ 2147483647 h 3736"/>
                  <a:gd name="T18" fmla="*/ 2147483647 w 2520"/>
                  <a:gd name="T19" fmla="*/ 2147483647 h 3736"/>
                  <a:gd name="T20" fmla="*/ 2147483647 w 2520"/>
                  <a:gd name="T21" fmla="*/ 2147483647 h 3736"/>
                  <a:gd name="T22" fmla="*/ 2147483647 w 2520"/>
                  <a:gd name="T23" fmla="*/ 2147483647 h 3736"/>
                  <a:gd name="T24" fmla="*/ 2147483647 w 2520"/>
                  <a:gd name="T25" fmla="*/ 2147483647 h 3736"/>
                  <a:gd name="T26" fmla="*/ 2147483647 w 2520"/>
                  <a:gd name="T27" fmla="*/ 2147483647 h 3736"/>
                  <a:gd name="T28" fmla="*/ 2147483647 w 2520"/>
                  <a:gd name="T29" fmla="*/ 2147483647 h 3736"/>
                  <a:gd name="T30" fmla="*/ 2147483647 w 2520"/>
                  <a:gd name="T31" fmla="*/ 2147483647 h 3736"/>
                  <a:gd name="T32" fmla="*/ 2147483647 w 2520"/>
                  <a:gd name="T33" fmla="*/ 2147483647 h 3736"/>
                  <a:gd name="T34" fmla="*/ 2147483647 w 2520"/>
                  <a:gd name="T35" fmla="*/ 2147483647 h 3736"/>
                  <a:gd name="T36" fmla="*/ 2147483647 w 2520"/>
                  <a:gd name="T37" fmla="*/ 2147483647 h 3736"/>
                  <a:gd name="T38" fmla="*/ 2147483647 w 2520"/>
                  <a:gd name="T39" fmla="*/ 2147483647 h 3736"/>
                  <a:gd name="T40" fmla="*/ 2147483647 w 2520"/>
                  <a:gd name="T41" fmla="*/ 2147483647 h 3736"/>
                  <a:gd name="T42" fmla="*/ 2147483647 w 2520"/>
                  <a:gd name="T43" fmla="*/ 2147483647 h 3736"/>
                  <a:gd name="T44" fmla="*/ 2147483647 w 2520"/>
                  <a:gd name="T45" fmla="*/ 2147483647 h 3736"/>
                  <a:gd name="T46" fmla="*/ 2147483647 w 2520"/>
                  <a:gd name="T47" fmla="*/ 2147483647 h 3736"/>
                  <a:gd name="T48" fmla="*/ 2147483647 w 2520"/>
                  <a:gd name="T49" fmla="*/ 2147483647 h 3736"/>
                  <a:gd name="T50" fmla="*/ 2147483647 w 2520"/>
                  <a:gd name="T51" fmla="*/ 2147483647 h 3736"/>
                  <a:gd name="T52" fmla="*/ 2147483647 w 2520"/>
                  <a:gd name="T53" fmla="*/ 2147483647 h 3736"/>
                  <a:gd name="T54" fmla="*/ 2147483647 w 2520"/>
                  <a:gd name="T55" fmla="*/ 2147483647 h 3736"/>
                  <a:gd name="T56" fmla="*/ 2147483647 w 2520"/>
                  <a:gd name="T57" fmla="*/ 2147483647 h 3736"/>
                  <a:gd name="T58" fmla="*/ 2147483647 w 2520"/>
                  <a:gd name="T59" fmla="*/ 2147483647 h 3736"/>
                  <a:gd name="T60" fmla="*/ 2147483647 w 2520"/>
                  <a:gd name="T61" fmla="*/ 2147483647 h 3736"/>
                  <a:gd name="T62" fmla="*/ 2147483647 w 2520"/>
                  <a:gd name="T63" fmla="*/ 2147483647 h 3736"/>
                  <a:gd name="T64" fmla="*/ 2147483647 w 2520"/>
                  <a:gd name="T65" fmla="*/ 2147483647 h 3736"/>
                  <a:gd name="T66" fmla="*/ 2147483647 w 2520"/>
                  <a:gd name="T67" fmla="*/ 2147483647 h 3736"/>
                  <a:gd name="T68" fmla="*/ 2147483647 w 2520"/>
                  <a:gd name="T69" fmla="*/ 2147483647 h 3736"/>
                  <a:gd name="T70" fmla="*/ 2147483647 w 2520"/>
                  <a:gd name="T71" fmla="*/ 2147483647 h 3736"/>
                  <a:gd name="T72" fmla="*/ 2147483647 w 2520"/>
                  <a:gd name="T73" fmla="*/ 2147483647 h 3736"/>
                  <a:gd name="T74" fmla="*/ 2147483647 w 2520"/>
                  <a:gd name="T75" fmla="*/ 2147483647 h 3736"/>
                  <a:gd name="T76" fmla="*/ 2147483647 w 2520"/>
                  <a:gd name="T77" fmla="*/ 2147483647 h 3736"/>
                  <a:gd name="T78" fmla="*/ 2147483647 w 2520"/>
                  <a:gd name="T79" fmla="*/ 2147483647 h 3736"/>
                  <a:gd name="T80" fmla="*/ 2147483647 w 2520"/>
                  <a:gd name="T81" fmla="*/ 2147483647 h 3736"/>
                  <a:gd name="T82" fmla="*/ 2147483647 w 2520"/>
                  <a:gd name="T83" fmla="*/ 2147483647 h 3736"/>
                  <a:gd name="T84" fmla="*/ 2147483647 w 2520"/>
                  <a:gd name="T85" fmla="*/ 2147483647 h 3736"/>
                  <a:gd name="T86" fmla="*/ 2147483647 w 2520"/>
                  <a:gd name="T87" fmla="*/ 2147483647 h 3736"/>
                  <a:gd name="T88" fmla="*/ 2147483647 w 2520"/>
                  <a:gd name="T89" fmla="*/ 2147483647 h 3736"/>
                  <a:gd name="T90" fmla="*/ 2147483647 w 2520"/>
                  <a:gd name="T91" fmla="*/ 2147483647 h 3736"/>
                  <a:gd name="T92" fmla="*/ 2147483647 w 2520"/>
                  <a:gd name="T93" fmla="*/ 2147483647 h 3736"/>
                  <a:gd name="T94" fmla="*/ 2147483647 w 2520"/>
                  <a:gd name="T95" fmla="*/ 2147483647 h 3736"/>
                  <a:gd name="T96" fmla="*/ 2147483647 w 2520"/>
                  <a:gd name="T97" fmla="*/ 2147483647 h 3736"/>
                  <a:gd name="T98" fmla="*/ 2147483647 w 2520"/>
                  <a:gd name="T99" fmla="*/ 2147483647 h 3736"/>
                  <a:gd name="T100" fmla="*/ 2147483647 w 2520"/>
                  <a:gd name="T101" fmla="*/ 2147483647 h 3736"/>
                  <a:gd name="T102" fmla="*/ 2147483647 w 2520"/>
                  <a:gd name="T103" fmla="*/ 2147483647 h 3736"/>
                  <a:gd name="T104" fmla="*/ 2147483647 w 2520"/>
                  <a:gd name="T105" fmla="*/ 2147483647 h 3736"/>
                  <a:gd name="T106" fmla="*/ 2147483647 w 2520"/>
                  <a:gd name="T107" fmla="*/ 2147483647 h 3736"/>
                  <a:gd name="T108" fmla="*/ 2147483647 w 2520"/>
                  <a:gd name="T109" fmla="*/ 2147483647 h 3736"/>
                  <a:gd name="T110" fmla="*/ 2147483647 w 2520"/>
                  <a:gd name="T111" fmla="*/ 2147483647 h 3736"/>
                  <a:gd name="T112" fmla="*/ 2147483647 w 2520"/>
                  <a:gd name="T113" fmla="*/ 2147483647 h 3736"/>
                  <a:gd name="T114" fmla="*/ 2147483647 w 2520"/>
                  <a:gd name="T115" fmla="*/ 2147483647 h 3736"/>
                  <a:gd name="T116" fmla="*/ 2147483647 w 2520"/>
                  <a:gd name="T117" fmla="*/ 2147483647 h 37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520"/>
                  <a:gd name="T178" fmla="*/ 0 h 3736"/>
                  <a:gd name="T179" fmla="*/ 2520 w 2520"/>
                  <a:gd name="T180" fmla="*/ 3736 h 37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520" h="3736">
                    <a:moveTo>
                      <a:pt x="2482" y="150"/>
                    </a:moveTo>
                    <a:lnTo>
                      <a:pt x="2484" y="150"/>
                    </a:lnTo>
                    <a:lnTo>
                      <a:pt x="2310" y="16"/>
                    </a:lnTo>
                    <a:lnTo>
                      <a:pt x="2310" y="18"/>
                    </a:lnTo>
                    <a:lnTo>
                      <a:pt x="2294" y="8"/>
                    </a:lnTo>
                    <a:lnTo>
                      <a:pt x="2278" y="2"/>
                    </a:lnTo>
                    <a:lnTo>
                      <a:pt x="2260" y="0"/>
                    </a:lnTo>
                    <a:lnTo>
                      <a:pt x="2240" y="2"/>
                    </a:lnTo>
                    <a:lnTo>
                      <a:pt x="98" y="536"/>
                    </a:lnTo>
                    <a:lnTo>
                      <a:pt x="78" y="544"/>
                    </a:lnTo>
                    <a:lnTo>
                      <a:pt x="60" y="554"/>
                    </a:lnTo>
                    <a:lnTo>
                      <a:pt x="44" y="570"/>
                    </a:lnTo>
                    <a:lnTo>
                      <a:pt x="28" y="588"/>
                    </a:lnTo>
                    <a:lnTo>
                      <a:pt x="16" y="608"/>
                    </a:lnTo>
                    <a:lnTo>
                      <a:pt x="8" y="630"/>
                    </a:lnTo>
                    <a:lnTo>
                      <a:pt x="2" y="652"/>
                    </a:lnTo>
                    <a:lnTo>
                      <a:pt x="0" y="676"/>
                    </a:lnTo>
                    <a:lnTo>
                      <a:pt x="0" y="2804"/>
                    </a:lnTo>
                    <a:lnTo>
                      <a:pt x="0" y="2840"/>
                    </a:lnTo>
                    <a:lnTo>
                      <a:pt x="4" y="2876"/>
                    </a:lnTo>
                    <a:lnTo>
                      <a:pt x="8" y="2908"/>
                    </a:lnTo>
                    <a:lnTo>
                      <a:pt x="14" y="2940"/>
                    </a:lnTo>
                    <a:lnTo>
                      <a:pt x="22" y="2970"/>
                    </a:lnTo>
                    <a:lnTo>
                      <a:pt x="32" y="2998"/>
                    </a:lnTo>
                    <a:lnTo>
                      <a:pt x="42" y="3026"/>
                    </a:lnTo>
                    <a:lnTo>
                      <a:pt x="56" y="3052"/>
                    </a:lnTo>
                    <a:lnTo>
                      <a:pt x="68" y="3076"/>
                    </a:lnTo>
                    <a:lnTo>
                      <a:pt x="84" y="3100"/>
                    </a:lnTo>
                    <a:lnTo>
                      <a:pt x="100" y="3122"/>
                    </a:lnTo>
                    <a:lnTo>
                      <a:pt x="118" y="3144"/>
                    </a:lnTo>
                    <a:lnTo>
                      <a:pt x="136" y="3164"/>
                    </a:lnTo>
                    <a:lnTo>
                      <a:pt x="156" y="3184"/>
                    </a:lnTo>
                    <a:lnTo>
                      <a:pt x="176" y="3202"/>
                    </a:lnTo>
                    <a:lnTo>
                      <a:pt x="198" y="3218"/>
                    </a:lnTo>
                    <a:lnTo>
                      <a:pt x="358" y="3342"/>
                    </a:lnTo>
                    <a:lnTo>
                      <a:pt x="386" y="3362"/>
                    </a:lnTo>
                    <a:lnTo>
                      <a:pt x="414" y="3380"/>
                    </a:lnTo>
                    <a:lnTo>
                      <a:pt x="442" y="3398"/>
                    </a:lnTo>
                    <a:lnTo>
                      <a:pt x="472" y="3416"/>
                    </a:lnTo>
                    <a:lnTo>
                      <a:pt x="504" y="3430"/>
                    </a:lnTo>
                    <a:lnTo>
                      <a:pt x="536" y="3446"/>
                    </a:lnTo>
                    <a:lnTo>
                      <a:pt x="600" y="3470"/>
                    </a:lnTo>
                    <a:lnTo>
                      <a:pt x="668" y="3492"/>
                    </a:lnTo>
                    <a:lnTo>
                      <a:pt x="736" y="3512"/>
                    </a:lnTo>
                    <a:lnTo>
                      <a:pt x="804" y="3530"/>
                    </a:lnTo>
                    <a:lnTo>
                      <a:pt x="872" y="3544"/>
                    </a:lnTo>
                    <a:lnTo>
                      <a:pt x="998" y="3572"/>
                    </a:lnTo>
                    <a:lnTo>
                      <a:pt x="1056" y="3586"/>
                    </a:lnTo>
                    <a:lnTo>
                      <a:pt x="1110" y="3600"/>
                    </a:lnTo>
                    <a:lnTo>
                      <a:pt x="1158" y="3616"/>
                    </a:lnTo>
                    <a:lnTo>
                      <a:pt x="1180" y="3624"/>
                    </a:lnTo>
                    <a:lnTo>
                      <a:pt x="1200" y="3632"/>
                    </a:lnTo>
                    <a:lnTo>
                      <a:pt x="1218" y="3642"/>
                    </a:lnTo>
                    <a:lnTo>
                      <a:pt x="1232" y="3652"/>
                    </a:lnTo>
                    <a:lnTo>
                      <a:pt x="1246" y="3662"/>
                    </a:lnTo>
                    <a:lnTo>
                      <a:pt x="1258" y="3674"/>
                    </a:lnTo>
                    <a:lnTo>
                      <a:pt x="1268" y="3692"/>
                    </a:lnTo>
                    <a:lnTo>
                      <a:pt x="1278" y="3706"/>
                    </a:lnTo>
                    <a:lnTo>
                      <a:pt x="1288" y="3718"/>
                    </a:lnTo>
                    <a:lnTo>
                      <a:pt x="1300" y="3726"/>
                    </a:lnTo>
                    <a:lnTo>
                      <a:pt x="1312" y="3732"/>
                    </a:lnTo>
                    <a:lnTo>
                      <a:pt x="1324" y="3736"/>
                    </a:lnTo>
                    <a:lnTo>
                      <a:pt x="1336" y="3736"/>
                    </a:lnTo>
                    <a:lnTo>
                      <a:pt x="1348" y="3734"/>
                    </a:lnTo>
                    <a:lnTo>
                      <a:pt x="1360" y="3730"/>
                    </a:lnTo>
                    <a:lnTo>
                      <a:pt x="1374" y="3722"/>
                    </a:lnTo>
                    <a:lnTo>
                      <a:pt x="1386" y="3714"/>
                    </a:lnTo>
                    <a:lnTo>
                      <a:pt x="1398" y="3702"/>
                    </a:lnTo>
                    <a:lnTo>
                      <a:pt x="1410" y="3686"/>
                    </a:lnTo>
                    <a:lnTo>
                      <a:pt x="1420" y="3670"/>
                    </a:lnTo>
                    <a:lnTo>
                      <a:pt x="1430" y="3650"/>
                    </a:lnTo>
                    <a:lnTo>
                      <a:pt x="1440" y="3628"/>
                    </a:lnTo>
                    <a:lnTo>
                      <a:pt x="1456" y="3604"/>
                    </a:lnTo>
                    <a:lnTo>
                      <a:pt x="1476" y="3580"/>
                    </a:lnTo>
                    <a:lnTo>
                      <a:pt x="1502" y="3554"/>
                    </a:lnTo>
                    <a:lnTo>
                      <a:pt x="1530" y="3528"/>
                    </a:lnTo>
                    <a:lnTo>
                      <a:pt x="1560" y="3502"/>
                    </a:lnTo>
                    <a:lnTo>
                      <a:pt x="1596" y="3474"/>
                    </a:lnTo>
                    <a:lnTo>
                      <a:pt x="1672" y="3418"/>
                    </a:lnTo>
                    <a:lnTo>
                      <a:pt x="1848" y="3292"/>
                    </a:lnTo>
                    <a:lnTo>
                      <a:pt x="1940" y="3222"/>
                    </a:lnTo>
                    <a:lnTo>
                      <a:pt x="2036" y="3148"/>
                    </a:lnTo>
                    <a:lnTo>
                      <a:pt x="2082" y="3110"/>
                    </a:lnTo>
                    <a:lnTo>
                      <a:pt x="2128" y="3070"/>
                    </a:lnTo>
                    <a:lnTo>
                      <a:pt x="2174" y="3028"/>
                    </a:lnTo>
                    <a:lnTo>
                      <a:pt x="2218" y="2986"/>
                    </a:lnTo>
                    <a:lnTo>
                      <a:pt x="2260" y="2942"/>
                    </a:lnTo>
                    <a:lnTo>
                      <a:pt x="2298" y="2898"/>
                    </a:lnTo>
                    <a:lnTo>
                      <a:pt x="2336" y="2850"/>
                    </a:lnTo>
                    <a:lnTo>
                      <a:pt x="2372" y="2802"/>
                    </a:lnTo>
                    <a:lnTo>
                      <a:pt x="2404" y="2752"/>
                    </a:lnTo>
                    <a:lnTo>
                      <a:pt x="2432" y="2702"/>
                    </a:lnTo>
                    <a:lnTo>
                      <a:pt x="2458" y="2648"/>
                    </a:lnTo>
                    <a:lnTo>
                      <a:pt x="2478" y="2594"/>
                    </a:lnTo>
                    <a:lnTo>
                      <a:pt x="2496" y="2538"/>
                    </a:lnTo>
                    <a:lnTo>
                      <a:pt x="2502" y="2510"/>
                    </a:lnTo>
                    <a:lnTo>
                      <a:pt x="2508" y="2480"/>
                    </a:lnTo>
                    <a:lnTo>
                      <a:pt x="2514" y="2450"/>
                    </a:lnTo>
                    <a:lnTo>
                      <a:pt x="2516" y="2420"/>
                    </a:lnTo>
                    <a:lnTo>
                      <a:pt x="2518" y="2390"/>
                    </a:lnTo>
                    <a:lnTo>
                      <a:pt x="2520" y="2358"/>
                    </a:lnTo>
                    <a:lnTo>
                      <a:pt x="2520" y="230"/>
                    </a:lnTo>
                    <a:lnTo>
                      <a:pt x="2518" y="216"/>
                    </a:lnTo>
                    <a:lnTo>
                      <a:pt x="2516" y="204"/>
                    </a:lnTo>
                    <a:lnTo>
                      <a:pt x="2514" y="194"/>
                    </a:lnTo>
                    <a:lnTo>
                      <a:pt x="2510" y="182"/>
                    </a:lnTo>
                    <a:lnTo>
                      <a:pt x="2504" y="174"/>
                    </a:lnTo>
                    <a:lnTo>
                      <a:pt x="2498" y="164"/>
                    </a:lnTo>
                    <a:lnTo>
                      <a:pt x="2490" y="158"/>
                    </a:lnTo>
                    <a:lnTo>
                      <a:pt x="2482" y="150"/>
                    </a:lnTo>
                    <a:close/>
                    <a:moveTo>
                      <a:pt x="2320" y="2408"/>
                    </a:moveTo>
                    <a:lnTo>
                      <a:pt x="2320" y="2408"/>
                    </a:lnTo>
                    <a:lnTo>
                      <a:pt x="2318" y="2446"/>
                    </a:lnTo>
                    <a:lnTo>
                      <a:pt x="2312" y="2484"/>
                    </a:lnTo>
                    <a:lnTo>
                      <a:pt x="2302" y="2522"/>
                    </a:lnTo>
                    <a:lnTo>
                      <a:pt x="2290" y="2560"/>
                    </a:lnTo>
                    <a:lnTo>
                      <a:pt x="2272" y="2596"/>
                    </a:lnTo>
                    <a:lnTo>
                      <a:pt x="2252" y="2632"/>
                    </a:lnTo>
                    <a:lnTo>
                      <a:pt x="2230" y="2670"/>
                    </a:lnTo>
                    <a:lnTo>
                      <a:pt x="2204" y="2706"/>
                    </a:lnTo>
                    <a:lnTo>
                      <a:pt x="2176" y="2742"/>
                    </a:lnTo>
                    <a:lnTo>
                      <a:pt x="2146" y="2776"/>
                    </a:lnTo>
                    <a:lnTo>
                      <a:pt x="2114" y="2812"/>
                    </a:lnTo>
                    <a:lnTo>
                      <a:pt x="2080" y="2846"/>
                    </a:lnTo>
                    <a:lnTo>
                      <a:pt x="2044" y="2880"/>
                    </a:lnTo>
                    <a:lnTo>
                      <a:pt x="2006" y="2914"/>
                    </a:lnTo>
                    <a:lnTo>
                      <a:pt x="1928" y="2980"/>
                    </a:lnTo>
                    <a:lnTo>
                      <a:pt x="1848" y="3046"/>
                    </a:lnTo>
                    <a:lnTo>
                      <a:pt x="1766" y="3108"/>
                    </a:lnTo>
                    <a:lnTo>
                      <a:pt x="1606" y="3228"/>
                    </a:lnTo>
                    <a:lnTo>
                      <a:pt x="1532" y="3286"/>
                    </a:lnTo>
                    <a:lnTo>
                      <a:pt x="1462" y="3340"/>
                    </a:lnTo>
                    <a:lnTo>
                      <a:pt x="1402" y="3392"/>
                    </a:lnTo>
                    <a:lnTo>
                      <a:pt x="1374" y="3418"/>
                    </a:lnTo>
                    <a:lnTo>
                      <a:pt x="1350" y="3444"/>
                    </a:lnTo>
                    <a:lnTo>
                      <a:pt x="1324" y="3430"/>
                    </a:lnTo>
                    <a:lnTo>
                      <a:pt x="1296" y="3418"/>
                    </a:lnTo>
                    <a:lnTo>
                      <a:pt x="1266" y="3408"/>
                    </a:lnTo>
                    <a:lnTo>
                      <a:pt x="1234" y="3396"/>
                    </a:lnTo>
                    <a:lnTo>
                      <a:pt x="1166" y="3376"/>
                    </a:lnTo>
                    <a:lnTo>
                      <a:pt x="1090" y="3356"/>
                    </a:lnTo>
                    <a:lnTo>
                      <a:pt x="930" y="3316"/>
                    </a:lnTo>
                    <a:lnTo>
                      <a:pt x="850" y="3294"/>
                    </a:lnTo>
                    <a:lnTo>
                      <a:pt x="768" y="3270"/>
                    </a:lnTo>
                    <a:lnTo>
                      <a:pt x="730" y="3256"/>
                    </a:lnTo>
                    <a:lnTo>
                      <a:pt x="692" y="3242"/>
                    </a:lnTo>
                    <a:lnTo>
                      <a:pt x="654" y="3226"/>
                    </a:lnTo>
                    <a:lnTo>
                      <a:pt x="618" y="3210"/>
                    </a:lnTo>
                    <a:lnTo>
                      <a:pt x="584" y="3192"/>
                    </a:lnTo>
                    <a:lnTo>
                      <a:pt x="552" y="3174"/>
                    </a:lnTo>
                    <a:lnTo>
                      <a:pt x="522" y="3154"/>
                    </a:lnTo>
                    <a:lnTo>
                      <a:pt x="494" y="3132"/>
                    </a:lnTo>
                    <a:lnTo>
                      <a:pt x="468" y="3108"/>
                    </a:lnTo>
                    <a:lnTo>
                      <a:pt x="446" y="3084"/>
                    </a:lnTo>
                    <a:lnTo>
                      <a:pt x="426" y="3056"/>
                    </a:lnTo>
                    <a:lnTo>
                      <a:pt x="408" y="3028"/>
                    </a:lnTo>
                    <a:lnTo>
                      <a:pt x="396" y="2998"/>
                    </a:lnTo>
                    <a:lnTo>
                      <a:pt x="386" y="2964"/>
                    </a:lnTo>
                    <a:lnTo>
                      <a:pt x="380" y="2930"/>
                    </a:lnTo>
                    <a:lnTo>
                      <a:pt x="378" y="2892"/>
                    </a:lnTo>
                    <a:lnTo>
                      <a:pt x="378" y="880"/>
                    </a:lnTo>
                    <a:lnTo>
                      <a:pt x="2320" y="394"/>
                    </a:lnTo>
                    <a:lnTo>
                      <a:pt x="2320" y="2408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739" name="Freeform 67"/>
              <p:cNvSpPr>
                <a:spLocks/>
              </p:cNvSpPr>
              <p:nvPr/>
            </p:nvSpPr>
            <p:spPr bwMode="auto">
              <a:xfrm>
                <a:off x="4603750" y="1120775"/>
                <a:ext cx="1946275" cy="2774950"/>
              </a:xfrm>
              <a:custGeom>
                <a:avLst/>
                <a:gdLst>
                  <a:gd name="T0" fmla="*/ 2147483647 w 1226"/>
                  <a:gd name="T1" fmla="*/ 2147483647 h 1748"/>
                  <a:gd name="T2" fmla="*/ 2147483647 w 1226"/>
                  <a:gd name="T3" fmla="*/ 2147483647 h 1748"/>
                  <a:gd name="T4" fmla="*/ 2147483647 w 1226"/>
                  <a:gd name="T5" fmla="*/ 2147483647 h 1748"/>
                  <a:gd name="T6" fmla="*/ 2147483647 w 1226"/>
                  <a:gd name="T7" fmla="*/ 2147483647 h 1748"/>
                  <a:gd name="T8" fmla="*/ 2147483647 w 1226"/>
                  <a:gd name="T9" fmla="*/ 2147483647 h 1748"/>
                  <a:gd name="T10" fmla="*/ 2147483647 w 1226"/>
                  <a:gd name="T11" fmla="*/ 2147483647 h 1748"/>
                  <a:gd name="T12" fmla="*/ 2147483647 w 1226"/>
                  <a:gd name="T13" fmla="*/ 2147483647 h 1748"/>
                  <a:gd name="T14" fmla="*/ 2147483647 w 1226"/>
                  <a:gd name="T15" fmla="*/ 2147483647 h 1748"/>
                  <a:gd name="T16" fmla="*/ 2147483647 w 1226"/>
                  <a:gd name="T17" fmla="*/ 2147483647 h 1748"/>
                  <a:gd name="T18" fmla="*/ 2147483647 w 1226"/>
                  <a:gd name="T19" fmla="*/ 2147483647 h 1748"/>
                  <a:gd name="T20" fmla="*/ 2147483647 w 1226"/>
                  <a:gd name="T21" fmla="*/ 2147483647 h 1748"/>
                  <a:gd name="T22" fmla="*/ 2147483647 w 1226"/>
                  <a:gd name="T23" fmla="*/ 2147483647 h 1748"/>
                  <a:gd name="T24" fmla="*/ 2147483647 w 1226"/>
                  <a:gd name="T25" fmla="*/ 2147483647 h 1748"/>
                  <a:gd name="T26" fmla="*/ 2147483647 w 1226"/>
                  <a:gd name="T27" fmla="*/ 2147483647 h 1748"/>
                  <a:gd name="T28" fmla="*/ 2147483647 w 1226"/>
                  <a:gd name="T29" fmla="*/ 2147483647 h 1748"/>
                  <a:gd name="T30" fmla="*/ 2147483647 w 1226"/>
                  <a:gd name="T31" fmla="*/ 2147483647 h 1748"/>
                  <a:gd name="T32" fmla="*/ 2147483647 w 1226"/>
                  <a:gd name="T33" fmla="*/ 2147483647 h 1748"/>
                  <a:gd name="T34" fmla="*/ 2147483647 w 1226"/>
                  <a:gd name="T35" fmla="*/ 0 h 1748"/>
                  <a:gd name="T36" fmla="*/ 2147483647 w 1226"/>
                  <a:gd name="T37" fmla="*/ 2147483647 h 1748"/>
                  <a:gd name="T38" fmla="*/ 2147483647 w 1226"/>
                  <a:gd name="T39" fmla="*/ 2147483647 h 1748"/>
                  <a:gd name="T40" fmla="*/ 2147483647 w 1226"/>
                  <a:gd name="T41" fmla="*/ 2147483647 h 1748"/>
                  <a:gd name="T42" fmla="*/ 2147483647 w 1226"/>
                  <a:gd name="T43" fmla="*/ 2147483647 h 1748"/>
                  <a:gd name="T44" fmla="*/ 2147483647 w 1226"/>
                  <a:gd name="T45" fmla="*/ 2147483647 h 1748"/>
                  <a:gd name="T46" fmla="*/ 2147483647 w 1226"/>
                  <a:gd name="T47" fmla="*/ 2147483647 h 1748"/>
                  <a:gd name="T48" fmla="*/ 2147483647 w 1226"/>
                  <a:gd name="T49" fmla="*/ 2147483647 h 1748"/>
                  <a:gd name="T50" fmla="*/ 2147483647 w 1226"/>
                  <a:gd name="T51" fmla="*/ 2147483647 h 1748"/>
                  <a:gd name="T52" fmla="*/ 2147483647 w 1226"/>
                  <a:gd name="T53" fmla="*/ 2147483647 h 1748"/>
                  <a:gd name="T54" fmla="*/ 0 w 1226"/>
                  <a:gd name="T55" fmla="*/ 2147483647 h 1748"/>
                  <a:gd name="T56" fmla="*/ 0 w 1226"/>
                  <a:gd name="T57" fmla="*/ 2147483647 h 1748"/>
                  <a:gd name="T58" fmla="*/ 0 w 1226"/>
                  <a:gd name="T59" fmla="*/ 2147483647 h 1748"/>
                  <a:gd name="T60" fmla="*/ 0 w 1226"/>
                  <a:gd name="T61" fmla="*/ 2147483647 h 1748"/>
                  <a:gd name="T62" fmla="*/ 0 w 1226"/>
                  <a:gd name="T63" fmla="*/ 2147483647 h 1748"/>
                  <a:gd name="T64" fmla="*/ 2147483647 w 1226"/>
                  <a:gd name="T65" fmla="*/ 2147483647 h 1748"/>
                  <a:gd name="T66" fmla="*/ 2147483647 w 1226"/>
                  <a:gd name="T67" fmla="*/ 2147483647 h 1748"/>
                  <a:gd name="T68" fmla="*/ 2147483647 w 1226"/>
                  <a:gd name="T69" fmla="*/ 2147483647 h 1748"/>
                  <a:gd name="T70" fmla="*/ 2147483647 w 1226"/>
                  <a:gd name="T71" fmla="*/ 2147483647 h 1748"/>
                  <a:gd name="T72" fmla="*/ 2147483647 w 1226"/>
                  <a:gd name="T73" fmla="*/ 2147483647 h 1748"/>
                  <a:gd name="T74" fmla="*/ 2147483647 w 1226"/>
                  <a:gd name="T75" fmla="*/ 2147483647 h 1748"/>
                  <a:gd name="T76" fmla="*/ 2147483647 w 1226"/>
                  <a:gd name="T77" fmla="*/ 2147483647 h 1748"/>
                  <a:gd name="T78" fmla="*/ 2147483647 w 1226"/>
                  <a:gd name="T79" fmla="*/ 2147483647 h 1748"/>
                  <a:gd name="T80" fmla="*/ 2147483647 w 1226"/>
                  <a:gd name="T81" fmla="*/ 2147483647 h 1748"/>
                  <a:gd name="T82" fmla="*/ 2147483647 w 1226"/>
                  <a:gd name="T83" fmla="*/ 2147483647 h 1748"/>
                  <a:gd name="T84" fmla="*/ 2147483647 w 1226"/>
                  <a:gd name="T85" fmla="*/ 2147483647 h 1748"/>
                  <a:gd name="T86" fmla="*/ 2147483647 w 1226"/>
                  <a:gd name="T87" fmla="*/ 2147483647 h 1748"/>
                  <a:gd name="T88" fmla="*/ 2147483647 w 1226"/>
                  <a:gd name="T89" fmla="*/ 2147483647 h 1748"/>
                  <a:gd name="T90" fmla="*/ 2147483647 w 1226"/>
                  <a:gd name="T91" fmla="*/ 2147483647 h 1748"/>
                  <a:gd name="T92" fmla="*/ 2147483647 w 1226"/>
                  <a:gd name="T93" fmla="*/ 2147483647 h 1748"/>
                  <a:gd name="T94" fmla="*/ 2147483647 w 1226"/>
                  <a:gd name="T95" fmla="*/ 2147483647 h 17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226"/>
                  <a:gd name="T145" fmla="*/ 0 h 1748"/>
                  <a:gd name="T146" fmla="*/ 1226 w 1226"/>
                  <a:gd name="T147" fmla="*/ 1748 h 17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226" h="1748">
                    <a:moveTo>
                      <a:pt x="112" y="1712"/>
                    </a:moveTo>
                    <a:lnTo>
                      <a:pt x="1208" y="122"/>
                    </a:lnTo>
                    <a:lnTo>
                      <a:pt x="1216" y="110"/>
                    </a:lnTo>
                    <a:lnTo>
                      <a:pt x="1220" y="100"/>
                    </a:lnTo>
                    <a:lnTo>
                      <a:pt x="1224" y="88"/>
                    </a:lnTo>
                    <a:lnTo>
                      <a:pt x="1226" y="76"/>
                    </a:lnTo>
                    <a:lnTo>
                      <a:pt x="1226" y="66"/>
                    </a:lnTo>
                    <a:lnTo>
                      <a:pt x="1226" y="54"/>
                    </a:lnTo>
                    <a:lnTo>
                      <a:pt x="1224" y="44"/>
                    </a:lnTo>
                    <a:lnTo>
                      <a:pt x="1222" y="34"/>
                    </a:lnTo>
                    <a:lnTo>
                      <a:pt x="1216" y="26"/>
                    </a:lnTo>
                    <a:lnTo>
                      <a:pt x="1212" y="18"/>
                    </a:lnTo>
                    <a:lnTo>
                      <a:pt x="1204" y="12"/>
                    </a:lnTo>
                    <a:lnTo>
                      <a:pt x="1198" y="6"/>
                    </a:lnTo>
                    <a:lnTo>
                      <a:pt x="1190" y="4"/>
                    </a:lnTo>
                    <a:lnTo>
                      <a:pt x="1180" y="2"/>
                    </a:lnTo>
                    <a:lnTo>
                      <a:pt x="1170" y="0"/>
                    </a:lnTo>
                    <a:lnTo>
                      <a:pt x="1160" y="2"/>
                    </a:lnTo>
                    <a:lnTo>
                      <a:pt x="64" y="276"/>
                    </a:lnTo>
                    <a:lnTo>
                      <a:pt x="50" y="280"/>
                    </a:lnTo>
                    <a:lnTo>
                      <a:pt x="38" y="288"/>
                    </a:lnTo>
                    <a:lnTo>
                      <a:pt x="28" y="298"/>
                    </a:lnTo>
                    <a:lnTo>
                      <a:pt x="18" y="310"/>
                    </a:lnTo>
                    <a:lnTo>
                      <a:pt x="10" y="322"/>
                    </a:lnTo>
                    <a:lnTo>
                      <a:pt x="4" y="338"/>
                    </a:lnTo>
                    <a:lnTo>
                      <a:pt x="0" y="352"/>
                    </a:lnTo>
                    <a:lnTo>
                      <a:pt x="0" y="368"/>
                    </a:lnTo>
                    <a:lnTo>
                      <a:pt x="0" y="1686"/>
                    </a:lnTo>
                    <a:lnTo>
                      <a:pt x="0" y="1698"/>
                    </a:lnTo>
                    <a:lnTo>
                      <a:pt x="2" y="1708"/>
                    </a:lnTo>
                    <a:lnTo>
                      <a:pt x="6" y="1718"/>
                    </a:lnTo>
                    <a:lnTo>
                      <a:pt x="10" y="1728"/>
                    </a:lnTo>
                    <a:lnTo>
                      <a:pt x="16" y="1734"/>
                    </a:lnTo>
                    <a:lnTo>
                      <a:pt x="24" y="1740"/>
                    </a:lnTo>
                    <a:lnTo>
                      <a:pt x="32" y="1744"/>
                    </a:lnTo>
                    <a:lnTo>
                      <a:pt x="40" y="1748"/>
                    </a:lnTo>
                    <a:lnTo>
                      <a:pt x="48" y="1748"/>
                    </a:lnTo>
                    <a:lnTo>
                      <a:pt x="58" y="1748"/>
                    </a:lnTo>
                    <a:lnTo>
                      <a:pt x="66" y="1746"/>
                    </a:lnTo>
                    <a:lnTo>
                      <a:pt x="76" y="1744"/>
                    </a:lnTo>
                    <a:lnTo>
                      <a:pt x="86" y="1738"/>
                    </a:lnTo>
                    <a:lnTo>
                      <a:pt x="94" y="1732"/>
                    </a:lnTo>
                    <a:lnTo>
                      <a:pt x="102" y="1722"/>
                    </a:lnTo>
                    <a:lnTo>
                      <a:pt x="112" y="171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0736" name="Freeform 168"/>
            <p:cNvSpPr>
              <a:spLocks noChangeAspect="1" noEditPoints="1"/>
            </p:cNvSpPr>
            <p:nvPr/>
          </p:nvSpPr>
          <p:spPr bwMode="auto">
            <a:xfrm>
              <a:off x="465138" y="4421188"/>
              <a:ext cx="227012" cy="434975"/>
            </a:xfrm>
            <a:custGeom>
              <a:avLst/>
              <a:gdLst>
                <a:gd name="T0" fmla="*/ 2147483647 w 1508"/>
                <a:gd name="T1" fmla="*/ 2147483647 h 2880"/>
                <a:gd name="T2" fmla="*/ 2147483647 w 1508"/>
                <a:gd name="T3" fmla="*/ 2147483647 h 2880"/>
                <a:gd name="T4" fmla="*/ 2147483647 w 1508"/>
                <a:gd name="T5" fmla="*/ 2147483647 h 2880"/>
                <a:gd name="T6" fmla="*/ 2147483647 w 1508"/>
                <a:gd name="T7" fmla="*/ 2147483647 h 2880"/>
                <a:gd name="T8" fmla="*/ 2147483647 w 1508"/>
                <a:gd name="T9" fmla="*/ 2147483647 h 2880"/>
                <a:gd name="T10" fmla="*/ 2147483647 w 1508"/>
                <a:gd name="T11" fmla="*/ 2147483647 h 2880"/>
                <a:gd name="T12" fmla="*/ 2147483647 w 1508"/>
                <a:gd name="T13" fmla="*/ 2147483647 h 2880"/>
                <a:gd name="T14" fmla="*/ 2147483647 w 1508"/>
                <a:gd name="T15" fmla="*/ 2147483647 h 2880"/>
                <a:gd name="T16" fmla="*/ 2147483647 w 1508"/>
                <a:gd name="T17" fmla="*/ 2147483647 h 2880"/>
                <a:gd name="T18" fmla="*/ 2147483647 w 1508"/>
                <a:gd name="T19" fmla="*/ 2147483647 h 2880"/>
                <a:gd name="T20" fmla="*/ 2147483647 w 1508"/>
                <a:gd name="T21" fmla="*/ 2147483647 h 2880"/>
                <a:gd name="T22" fmla="*/ 2147483647 w 1508"/>
                <a:gd name="T23" fmla="*/ 2147483647 h 2880"/>
                <a:gd name="T24" fmla="*/ 2147483647 w 1508"/>
                <a:gd name="T25" fmla="*/ 2147483647 h 2880"/>
                <a:gd name="T26" fmla="*/ 2147483647 w 1508"/>
                <a:gd name="T27" fmla="*/ 2147483647 h 2880"/>
                <a:gd name="T28" fmla="*/ 2147483647 w 1508"/>
                <a:gd name="T29" fmla="*/ 2147483647 h 2880"/>
                <a:gd name="T30" fmla="*/ 2147483647 w 1508"/>
                <a:gd name="T31" fmla="*/ 2147483647 h 2880"/>
                <a:gd name="T32" fmla="*/ 2147483647 w 1508"/>
                <a:gd name="T33" fmla="*/ 2147483647 h 2880"/>
                <a:gd name="T34" fmla="*/ 2147483647 w 1508"/>
                <a:gd name="T35" fmla="*/ 2147483647 h 2880"/>
                <a:gd name="T36" fmla="*/ 2147483647 w 1508"/>
                <a:gd name="T37" fmla="*/ 2147483647 h 2880"/>
                <a:gd name="T38" fmla="*/ 2147483647 w 1508"/>
                <a:gd name="T39" fmla="*/ 2147483647 h 2880"/>
                <a:gd name="T40" fmla="*/ 2147483647 w 1508"/>
                <a:gd name="T41" fmla="*/ 2147483647 h 2880"/>
                <a:gd name="T42" fmla="*/ 2147483647 w 1508"/>
                <a:gd name="T43" fmla="*/ 2147483647 h 2880"/>
                <a:gd name="T44" fmla="*/ 2147483647 w 1508"/>
                <a:gd name="T45" fmla="*/ 2147483647 h 2880"/>
                <a:gd name="T46" fmla="*/ 2147483647 w 1508"/>
                <a:gd name="T47" fmla="*/ 2147483647 h 2880"/>
                <a:gd name="T48" fmla="*/ 2147483647 w 1508"/>
                <a:gd name="T49" fmla="*/ 2147483647 h 2880"/>
                <a:gd name="T50" fmla="*/ 2147483647 w 1508"/>
                <a:gd name="T51" fmla="*/ 2147483647 h 2880"/>
                <a:gd name="T52" fmla="*/ 2147483647 w 1508"/>
                <a:gd name="T53" fmla="*/ 2147483647 h 2880"/>
                <a:gd name="T54" fmla="*/ 2147483647 w 1508"/>
                <a:gd name="T55" fmla="*/ 2147483647 h 2880"/>
                <a:gd name="T56" fmla="*/ 2147483647 w 1508"/>
                <a:gd name="T57" fmla="*/ 2147483647 h 2880"/>
                <a:gd name="T58" fmla="*/ 2147483647 w 1508"/>
                <a:gd name="T59" fmla="*/ 2147483647 h 2880"/>
                <a:gd name="T60" fmla="*/ 2147483647 w 1508"/>
                <a:gd name="T61" fmla="*/ 2147483647 h 2880"/>
                <a:gd name="T62" fmla="*/ 2147483647 w 1508"/>
                <a:gd name="T63" fmla="*/ 2147483647 h 2880"/>
                <a:gd name="T64" fmla="*/ 2147483647 w 1508"/>
                <a:gd name="T65" fmla="*/ 2147483647 h 2880"/>
                <a:gd name="T66" fmla="*/ 2147483647 w 1508"/>
                <a:gd name="T67" fmla="*/ 2147483647 h 2880"/>
                <a:gd name="T68" fmla="*/ 2147483647 w 1508"/>
                <a:gd name="T69" fmla="*/ 2147483647 h 2880"/>
                <a:gd name="T70" fmla="*/ 2147483647 w 1508"/>
                <a:gd name="T71" fmla="*/ 2147483647 h 2880"/>
                <a:gd name="T72" fmla="*/ 2147483647 w 1508"/>
                <a:gd name="T73" fmla="*/ 2147483647 h 2880"/>
                <a:gd name="T74" fmla="*/ 2147483647 w 1508"/>
                <a:gd name="T75" fmla="*/ 2147483647 h 2880"/>
                <a:gd name="T76" fmla="*/ 2147483647 w 1508"/>
                <a:gd name="T77" fmla="*/ 2147483647 h 2880"/>
                <a:gd name="T78" fmla="*/ 2147483647 w 1508"/>
                <a:gd name="T79" fmla="*/ 2147483647 h 2880"/>
                <a:gd name="T80" fmla="*/ 2147483647 w 1508"/>
                <a:gd name="T81" fmla="*/ 2147483647 h 2880"/>
                <a:gd name="T82" fmla="*/ 2147483647 w 1508"/>
                <a:gd name="T83" fmla="*/ 2147483647 h 2880"/>
                <a:gd name="T84" fmla="*/ 2147483647 w 1508"/>
                <a:gd name="T85" fmla="*/ 2147483647 h 2880"/>
                <a:gd name="T86" fmla="*/ 2147483647 w 1508"/>
                <a:gd name="T87" fmla="*/ 2147483647 h 2880"/>
                <a:gd name="T88" fmla="*/ 2147483647 w 1508"/>
                <a:gd name="T89" fmla="*/ 2147483647 h 2880"/>
                <a:gd name="T90" fmla="*/ 2147483647 w 1508"/>
                <a:gd name="T91" fmla="*/ 2147483647 h 2880"/>
                <a:gd name="T92" fmla="*/ 2147483647 w 1508"/>
                <a:gd name="T93" fmla="*/ 2147483647 h 2880"/>
                <a:gd name="T94" fmla="*/ 2147483647 w 1508"/>
                <a:gd name="T95" fmla="*/ 2147483647 h 2880"/>
                <a:gd name="T96" fmla="*/ 2147483647 w 1508"/>
                <a:gd name="T97" fmla="*/ 2147483647 h 2880"/>
                <a:gd name="T98" fmla="*/ 2147483647 w 1508"/>
                <a:gd name="T99" fmla="*/ 2147483647 h 2880"/>
                <a:gd name="T100" fmla="*/ 2147483647 w 1508"/>
                <a:gd name="T101" fmla="*/ 2147483647 h 2880"/>
                <a:gd name="T102" fmla="*/ 2147483647 w 1508"/>
                <a:gd name="T103" fmla="*/ 2147483647 h 2880"/>
                <a:gd name="T104" fmla="*/ 2147483647 w 1508"/>
                <a:gd name="T105" fmla="*/ 2147483647 h 2880"/>
                <a:gd name="T106" fmla="*/ 2147483647 w 1508"/>
                <a:gd name="T107" fmla="*/ 2147483647 h 2880"/>
                <a:gd name="T108" fmla="*/ 2147483647 w 1508"/>
                <a:gd name="T109" fmla="*/ 2147483647 h 2880"/>
                <a:gd name="T110" fmla="*/ 2147483647 w 1508"/>
                <a:gd name="T111" fmla="*/ 2147483647 h 2880"/>
                <a:gd name="T112" fmla="*/ 2147483647 w 1508"/>
                <a:gd name="T113" fmla="*/ 2147483647 h 2880"/>
                <a:gd name="T114" fmla="*/ 2147483647 w 1508"/>
                <a:gd name="T115" fmla="*/ 2147483647 h 2880"/>
                <a:gd name="T116" fmla="*/ 2147483647 w 1508"/>
                <a:gd name="T117" fmla="*/ 2147483647 h 2880"/>
                <a:gd name="T118" fmla="*/ 2147483647 w 1508"/>
                <a:gd name="T119" fmla="*/ 2147483647 h 2880"/>
                <a:gd name="T120" fmla="*/ 2147483647 w 1508"/>
                <a:gd name="T121" fmla="*/ 2147483647 h 2880"/>
                <a:gd name="T122" fmla="*/ 2147483647 w 1508"/>
                <a:gd name="T123" fmla="*/ 2147483647 h 2880"/>
                <a:gd name="T124" fmla="*/ 2147483647 w 150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508"/>
                <a:gd name="T190" fmla="*/ 0 h 2880"/>
                <a:gd name="T191" fmla="*/ 1508 w 150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508" h="2880">
                  <a:moveTo>
                    <a:pt x="834" y="2274"/>
                  </a:moveTo>
                  <a:lnTo>
                    <a:pt x="834" y="2590"/>
                  </a:lnTo>
                  <a:lnTo>
                    <a:pt x="228" y="2868"/>
                  </a:lnTo>
                  <a:lnTo>
                    <a:pt x="214" y="2874"/>
                  </a:lnTo>
                  <a:lnTo>
                    <a:pt x="200" y="2878"/>
                  </a:lnTo>
                  <a:lnTo>
                    <a:pt x="188" y="2880"/>
                  </a:lnTo>
                  <a:lnTo>
                    <a:pt x="176" y="2880"/>
                  </a:lnTo>
                  <a:lnTo>
                    <a:pt x="166" y="2880"/>
                  </a:lnTo>
                  <a:lnTo>
                    <a:pt x="156" y="2878"/>
                  </a:lnTo>
                  <a:lnTo>
                    <a:pt x="146" y="2874"/>
                  </a:lnTo>
                  <a:lnTo>
                    <a:pt x="138" y="2870"/>
                  </a:lnTo>
                  <a:lnTo>
                    <a:pt x="32" y="2806"/>
                  </a:lnTo>
                  <a:lnTo>
                    <a:pt x="26" y="2802"/>
                  </a:lnTo>
                  <a:lnTo>
                    <a:pt x="18" y="2794"/>
                  </a:lnTo>
                  <a:lnTo>
                    <a:pt x="14" y="2788"/>
                  </a:lnTo>
                  <a:lnTo>
                    <a:pt x="8" y="2778"/>
                  </a:lnTo>
                  <a:lnTo>
                    <a:pt x="4" y="2770"/>
                  </a:lnTo>
                  <a:lnTo>
                    <a:pt x="2" y="2758"/>
                  </a:lnTo>
                  <a:lnTo>
                    <a:pt x="0" y="2734"/>
                  </a:lnTo>
                  <a:lnTo>
                    <a:pt x="0" y="2452"/>
                  </a:lnTo>
                  <a:lnTo>
                    <a:pt x="148" y="2518"/>
                  </a:lnTo>
                  <a:lnTo>
                    <a:pt x="160" y="2522"/>
                  </a:lnTo>
                  <a:lnTo>
                    <a:pt x="174" y="2526"/>
                  </a:lnTo>
                  <a:lnTo>
                    <a:pt x="188" y="2526"/>
                  </a:lnTo>
                  <a:lnTo>
                    <a:pt x="202" y="2528"/>
                  </a:lnTo>
                  <a:lnTo>
                    <a:pt x="222" y="2526"/>
                  </a:lnTo>
                  <a:lnTo>
                    <a:pt x="242" y="2524"/>
                  </a:lnTo>
                  <a:lnTo>
                    <a:pt x="260" y="2520"/>
                  </a:lnTo>
                  <a:lnTo>
                    <a:pt x="276" y="2514"/>
                  </a:lnTo>
                  <a:lnTo>
                    <a:pt x="834" y="2274"/>
                  </a:lnTo>
                  <a:close/>
                  <a:moveTo>
                    <a:pt x="244" y="2442"/>
                  </a:moveTo>
                  <a:lnTo>
                    <a:pt x="522" y="2324"/>
                  </a:lnTo>
                  <a:lnTo>
                    <a:pt x="522" y="2042"/>
                  </a:lnTo>
                  <a:lnTo>
                    <a:pt x="276" y="2146"/>
                  </a:lnTo>
                  <a:lnTo>
                    <a:pt x="260" y="2152"/>
                  </a:lnTo>
                  <a:lnTo>
                    <a:pt x="242" y="2156"/>
                  </a:lnTo>
                  <a:lnTo>
                    <a:pt x="224" y="2160"/>
                  </a:lnTo>
                  <a:lnTo>
                    <a:pt x="204" y="2160"/>
                  </a:lnTo>
                  <a:lnTo>
                    <a:pt x="190" y="2160"/>
                  </a:lnTo>
                  <a:lnTo>
                    <a:pt x="176" y="2158"/>
                  </a:lnTo>
                  <a:lnTo>
                    <a:pt x="162" y="2154"/>
                  </a:lnTo>
                  <a:lnTo>
                    <a:pt x="148" y="2150"/>
                  </a:lnTo>
                  <a:lnTo>
                    <a:pt x="0" y="2084"/>
                  </a:lnTo>
                  <a:lnTo>
                    <a:pt x="0" y="2368"/>
                  </a:lnTo>
                  <a:lnTo>
                    <a:pt x="178" y="2448"/>
                  </a:lnTo>
                  <a:lnTo>
                    <a:pt x="192" y="2450"/>
                  </a:lnTo>
                  <a:lnTo>
                    <a:pt x="210" y="2450"/>
                  </a:lnTo>
                  <a:lnTo>
                    <a:pt x="228" y="2448"/>
                  </a:lnTo>
                  <a:lnTo>
                    <a:pt x="244" y="2442"/>
                  </a:lnTo>
                  <a:close/>
                  <a:moveTo>
                    <a:pt x="1210" y="2030"/>
                  </a:moveTo>
                  <a:lnTo>
                    <a:pt x="1508" y="1902"/>
                  </a:lnTo>
                  <a:lnTo>
                    <a:pt x="1508" y="1620"/>
                  </a:lnTo>
                  <a:lnTo>
                    <a:pt x="1210" y="1746"/>
                  </a:lnTo>
                  <a:lnTo>
                    <a:pt x="1210" y="2030"/>
                  </a:lnTo>
                  <a:close/>
                  <a:moveTo>
                    <a:pt x="598" y="2292"/>
                  </a:moveTo>
                  <a:lnTo>
                    <a:pt x="1134" y="2062"/>
                  </a:lnTo>
                  <a:lnTo>
                    <a:pt x="1134" y="1780"/>
                  </a:lnTo>
                  <a:lnTo>
                    <a:pt x="598" y="2008"/>
                  </a:lnTo>
                  <a:lnTo>
                    <a:pt x="598" y="2292"/>
                  </a:lnTo>
                  <a:close/>
                  <a:moveTo>
                    <a:pt x="910" y="2556"/>
                  </a:moveTo>
                  <a:lnTo>
                    <a:pt x="1430" y="2318"/>
                  </a:lnTo>
                  <a:lnTo>
                    <a:pt x="1446" y="2310"/>
                  </a:lnTo>
                  <a:lnTo>
                    <a:pt x="1460" y="2298"/>
                  </a:lnTo>
                  <a:lnTo>
                    <a:pt x="1474" y="2286"/>
                  </a:lnTo>
                  <a:lnTo>
                    <a:pt x="1486" y="2272"/>
                  </a:lnTo>
                  <a:lnTo>
                    <a:pt x="1494" y="2254"/>
                  </a:lnTo>
                  <a:lnTo>
                    <a:pt x="1502" y="2236"/>
                  </a:lnTo>
                  <a:lnTo>
                    <a:pt x="1506" y="2216"/>
                  </a:lnTo>
                  <a:lnTo>
                    <a:pt x="1508" y="2194"/>
                  </a:lnTo>
                  <a:lnTo>
                    <a:pt x="1508" y="1986"/>
                  </a:lnTo>
                  <a:lnTo>
                    <a:pt x="910" y="2242"/>
                  </a:lnTo>
                  <a:lnTo>
                    <a:pt x="910" y="2556"/>
                  </a:lnTo>
                  <a:close/>
                  <a:moveTo>
                    <a:pt x="496" y="1484"/>
                  </a:moveTo>
                  <a:lnTo>
                    <a:pt x="86" y="1648"/>
                  </a:lnTo>
                  <a:lnTo>
                    <a:pt x="64" y="1658"/>
                  </a:lnTo>
                  <a:lnTo>
                    <a:pt x="44" y="1666"/>
                  </a:lnTo>
                  <a:lnTo>
                    <a:pt x="28" y="1676"/>
                  </a:lnTo>
                  <a:lnTo>
                    <a:pt x="18" y="1688"/>
                  </a:lnTo>
                  <a:lnTo>
                    <a:pt x="10" y="1702"/>
                  </a:lnTo>
                  <a:lnTo>
                    <a:pt x="4" y="1718"/>
                  </a:lnTo>
                  <a:lnTo>
                    <a:pt x="0" y="1740"/>
                  </a:lnTo>
                  <a:lnTo>
                    <a:pt x="0" y="1766"/>
                  </a:lnTo>
                  <a:lnTo>
                    <a:pt x="0" y="2000"/>
                  </a:lnTo>
                  <a:lnTo>
                    <a:pt x="178" y="2080"/>
                  </a:lnTo>
                  <a:lnTo>
                    <a:pt x="192" y="2084"/>
                  </a:lnTo>
                  <a:lnTo>
                    <a:pt x="210" y="2084"/>
                  </a:lnTo>
                  <a:lnTo>
                    <a:pt x="228" y="2082"/>
                  </a:lnTo>
                  <a:lnTo>
                    <a:pt x="246" y="2076"/>
                  </a:lnTo>
                  <a:lnTo>
                    <a:pt x="834" y="1824"/>
                  </a:lnTo>
                  <a:lnTo>
                    <a:pt x="834" y="1538"/>
                  </a:lnTo>
                  <a:lnTo>
                    <a:pt x="834" y="1534"/>
                  </a:lnTo>
                  <a:lnTo>
                    <a:pt x="830" y="1526"/>
                  </a:lnTo>
                  <a:lnTo>
                    <a:pt x="822" y="1520"/>
                  </a:lnTo>
                  <a:lnTo>
                    <a:pt x="806" y="1510"/>
                  </a:lnTo>
                  <a:lnTo>
                    <a:pt x="780" y="1500"/>
                  </a:lnTo>
                  <a:lnTo>
                    <a:pt x="752" y="1506"/>
                  </a:lnTo>
                  <a:lnTo>
                    <a:pt x="724" y="1510"/>
                  </a:lnTo>
                  <a:lnTo>
                    <a:pt x="694" y="1514"/>
                  </a:lnTo>
                  <a:lnTo>
                    <a:pt x="664" y="1514"/>
                  </a:lnTo>
                  <a:lnTo>
                    <a:pt x="620" y="1512"/>
                  </a:lnTo>
                  <a:lnTo>
                    <a:pt x="578" y="1506"/>
                  </a:lnTo>
                  <a:lnTo>
                    <a:pt x="536" y="1496"/>
                  </a:lnTo>
                  <a:lnTo>
                    <a:pt x="496" y="1484"/>
                  </a:lnTo>
                  <a:close/>
                  <a:moveTo>
                    <a:pt x="1440" y="1242"/>
                  </a:moveTo>
                  <a:lnTo>
                    <a:pt x="1288" y="1198"/>
                  </a:lnTo>
                  <a:lnTo>
                    <a:pt x="1272" y="1194"/>
                  </a:lnTo>
                  <a:lnTo>
                    <a:pt x="1256" y="1192"/>
                  </a:lnTo>
                  <a:lnTo>
                    <a:pt x="1244" y="1192"/>
                  </a:lnTo>
                  <a:lnTo>
                    <a:pt x="1232" y="1192"/>
                  </a:lnTo>
                  <a:lnTo>
                    <a:pt x="1208" y="1198"/>
                  </a:lnTo>
                  <a:lnTo>
                    <a:pt x="1188" y="1206"/>
                  </a:lnTo>
                  <a:lnTo>
                    <a:pt x="1106" y="1238"/>
                  </a:lnTo>
                  <a:lnTo>
                    <a:pt x="1084" y="1274"/>
                  </a:lnTo>
                  <a:lnTo>
                    <a:pt x="1060" y="1308"/>
                  </a:lnTo>
                  <a:lnTo>
                    <a:pt x="1034" y="1340"/>
                  </a:lnTo>
                  <a:lnTo>
                    <a:pt x="1006" y="1370"/>
                  </a:lnTo>
                  <a:lnTo>
                    <a:pt x="976" y="1398"/>
                  </a:lnTo>
                  <a:lnTo>
                    <a:pt x="944" y="1424"/>
                  </a:lnTo>
                  <a:lnTo>
                    <a:pt x="910" y="1446"/>
                  </a:lnTo>
                  <a:lnTo>
                    <a:pt x="874" y="1464"/>
                  </a:lnTo>
                  <a:lnTo>
                    <a:pt x="884" y="1474"/>
                  </a:lnTo>
                  <a:lnTo>
                    <a:pt x="892" y="1484"/>
                  </a:lnTo>
                  <a:lnTo>
                    <a:pt x="898" y="1494"/>
                  </a:lnTo>
                  <a:lnTo>
                    <a:pt x="904" y="1502"/>
                  </a:lnTo>
                  <a:lnTo>
                    <a:pt x="908" y="1522"/>
                  </a:lnTo>
                  <a:lnTo>
                    <a:pt x="910" y="1538"/>
                  </a:lnTo>
                  <a:lnTo>
                    <a:pt x="910" y="1792"/>
                  </a:lnTo>
                  <a:lnTo>
                    <a:pt x="1508" y="1536"/>
                  </a:lnTo>
                  <a:lnTo>
                    <a:pt x="1508" y="1344"/>
                  </a:lnTo>
                  <a:lnTo>
                    <a:pt x="1508" y="1328"/>
                  </a:lnTo>
                  <a:lnTo>
                    <a:pt x="1504" y="1312"/>
                  </a:lnTo>
                  <a:lnTo>
                    <a:pt x="1500" y="1296"/>
                  </a:lnTo>
                  <a:lnTo>
                    <a:pt x="1494" y="1282"/>
                  </a:lnTo>
                  <a:lnTo>
                    <a:pt x="1486" y="1270"/>
                  </a:lnTo>
                  <a:lnTo>
                    <a:pt x="1474" y="1258"/>
                  </a:lnTo>
                  <a:lnTo>
                    <a:pt x="1458" y="1248"/>
                  </a:lnTo>
                  <a:lnTo>
                    <a:pt x="1440" y="1242"/>
                  </a:lnTo>
                  <a:close/>
                  <a:moveTo>
                    <a:pt x="960" y="998"/>
                  </a:moveTo>
                  <a:lnTo>
                    <a:pt x="960" y="998"/>
                  </a:lnTo>
                  <a:lnTo>
                    <a:pt x="942" y="996"/>
                  </a:lnTo>
                  <a:lnTo>
                    <a:pt x="926" y="994"/>
                  </a:lnTo>
                  <a:lnTo>
                    <a:pt x="904" y="988"/>
                  </a:lnTo>
                  <a:lnTo>
                    <a:pt x="886" y="982"/>
                  </a:lnTo>
                  <a:lnTo>
                    <a:pt x="870" y="974"/>
                  </a:lnTo>
                  <a:lnTo>
                    <a:pt x="856" y="966"/>
                  </a:lnTo>
                  <a:lnTo>
                    <a:pt x="844" y="956"/>
                  </a:lnTo>
                  <a:lnTo>
                    <a:pt x="832" y="944"/>
                  </a:lnTo>
                  <a:lnTo>
                    <a:pt x="820" y="932"/>
                  </a:lnTo>
                  <a:lnTo>
                    <a:pt x="812" y="918"/>
                  </a:lnTo>
                  <a:lnTo>
                    <a:pt x="804" y="904"/>
                  </a:lnTo>
                  <a:lnTo>
                    <a:pt x="796" y="882"/>
                  </a:lnTo>
                  <a:lnTo>
                    <a:pt x="790" y="862"/>
                  </a:lnTo>
                  <a:lnTo>
                    <a:pt x="786" y="840"/>
                  </a:lnTo>
                  <a:lnTo>
                    <a:pt x="786" y="816"/>
                  </a:lnTo>
                  <a:lnTo>
                    <a:pt x="786" y="794"/>
                  </a:lnTo>
                  <a:lnTo>
                    <a:pt x="788" y="772"/>
                  </a:lnTo>
                  <a:lnTo>
                    <a:pt x="796" y="728"/>
                  </a:lnTo>
                  <a:lnTo>
                    <a:pt x="806" y="686"/>
                  </a:lnTo>
                  <a:lnTo>
                    <a:pt x="818" y="650"/>
                  </a:lnTo>
                  <a:lnTo>
                    <a:pt x="830" y="622"/>
                  </a:lnTo>
                  <a:lnTo>
                    <a:pt x="838" y="604"/>
                  </a:lnTo>
                  <a:lnTo>
                    <a:pt x="846" y="578"/>
                  </a:lnTo>
                  <a:lnTo>
                    <a:pt x="854" y="554"/>
                  </a:lnTo>
                  <a:lnTo>
                    <a:pt x="860" y="530"/>
                  </a:lnTo>
                  <a:lnTo>
                    <a:pt x="864" y="508"/>
                  </a:lnTo>
                  <a:lnTo>
                    <a:pt x="868" y="484"/>
                  </a:lnTo>
                  <a:lnTo>
                    <a:pt x="868" y="460"/>
                  </a:lnTo>
                  <a:lnTo>
                    <a:pt x="870" y="416"/>
                  </a:lnTo>
                  <a:lnTo>
                    <a:pt x="866" y="372"/>
                  </a:lnTo>
                  <a:lnTo>
                    <a:pt x="858" y="330"/>
                  </a:lnTo>
                  <a:lnTo>
                    <a:pt x="846" y="288"/>
                  </a:lnTo>
                  <a:lnTo>
                    <a:pt x="832" y="250"/>
                  </a:lnTo>
                  <a:lnTo>
                    <a:pt x="814" y="212"/>
                  </a:lnTo>
                  <a:lnTo>
                    <a:pt x="794" y="176"/>
                  </a:lnTo>
                  <a:lnTo>
                    <a:pt x="774" y="142"/>
                  </a:lnTo>
                  <a:lnTo>
                    <a:pt x="750" y="110"/>
                  </a:lnTo>
                  <a:lnTo>
                    <a:pt x="728" y="78"/>
                  </a:lnTo>
                  <a:lnTo>
                    <a:pt x="704" y="50"/>
                  </a:lnTo>
                  <a:lnTo>
                    <a:pt x="680" y="24"/>
                  </a:lnTo>
                  <a:lnTo>
                    <a:pt x="656" y="0"/>
                  </a:lnTo>
                  <a:lnTo>
                    <a:pt x="654" y="40"/>
                  </a:lnTo>
                  <a:lnTo>
                    <a:pt x="650" y="72"/>
                  </a:lnTo>
                  <a:lnTo>
                    <a:pt x="646" y="110"/>
                  </a:lnTo>
                  <a:lnTo>
                    <a:pt x="646" y="112"/>
                  </a:lnTo>
                  <a:lnTo>
                    <a:pt x="646" y="114"/>
                  </a:lnTo>
                  <a:lnTo>
                    <a:pt x="634" y="158"/>
                  </a:lnTo>
                  <a:lnTo>
                    <a:pt x="622" y="198"/>
                  </a:lnTo>
                  <a:lnTo>
                    <a:pt x="610" y="236"/>
                  </a:lnTo>
                  <a:lnTo>
                    <a:pt x="594" y="270"/>
                  </a:lnTo>
                  <a:lnTo>
                    <a:pt x="580" y="304"/>
                  </a:lnTo>
                  <a:lnTo>
                    <a:pt x="564" y="332"/>
                  </a:lnTo>
                  <a:lnTo>
                    <a:pt x="548" y="360"/>
                  </a:lnTo>
                  <a:lnTo>
                    <a:pt x="534" y="384"/>
                  </a:lnTo>
                  <a:lnTo>
                    <a:pt x="504" y="426"/>
                  </a:lnTo>
                  <a:lnTo>
                    <a:pt x="478" y="456"/>
                  </a:lnTo>
                  <a:lnTo>
                    <a:pt x="458" y="478"/>
                  </a:lnTo>
                  <a:lnTo>
                    <a:pt x="444" y="490"/>
                  </a:lnTo>
                  <a:lnTo>
                    <a:pt x="390" y="546"/>
                  </a:lnTo>
                  <a:lnTo>
                    <a:pt x="348" y="596"/>
                  </a:lnTo>
                  <a:lnTo>
                    <a:pt x="314" y="640"/>
                  </a:lnTo>
                  <a:lnTo>
                    <a:pt x="288" y="678"/>
                  </a:lnTo>
                  <a:lnTo>
                    <a:pt x="270" y="708"/>
                  </a:lnTo>
                  <a:lnTo>
                    <a:pt x="258" y="730"/>
                  </a:lnTo>
                  <a:lnTo>
                    <a:pt x="250" y="748"/>
                  </a:lnTo>
                  <a:lnTo>
                    <a:pt x="234" y="796"/>
                  </a:lnTo>
                  <a:lnTo>
                    <a:pt x="222" y="844"/>
                  </a:lnTo>
                  <a:lnTo>
                    <a:pt x="216" y="894"/>
                  </a:lnTo>
                  <a:lnTo>
                    <a:pt x="214" y="944"/>
                  </a:lnTo>
                  <a:lnTo>
                    <a:pt x="214" y="982"/>
                  </a:lnTo>
                  <a:lnTo>
                    <a:pt x="218" y="1018"/>
                  </a:lnTo>
                  <a:lnTo>
                    <a:pt x="224" y="1054"/>
                  </a:lnTo>
                  <a:lnTo>
                    <a:pt x="232" y="1090"/>
                  </a:lnTo>
                  <a:lnTo>
                    <a:pt x="244" y="1124"/>
                  </a:lnTo>
                  <a:lnTo>
                    <a:pt x="256" y="1156"/>
                  </a:lnTo>
                  <a:lnTo>
                    <a:pt x="270" y="1188"/>
                  </a:lnTo>
                  <a:lnTo>
                    <a:pt x="288" y="1218"/>
                  </a:lnTo>
                  <a:lnTo>
                    <a:pt x="306" y="1246"/>
                  </a:lnTo>
                  <a:lnTo>
                    <a:pt x="326" y="1274"/>
                  </a:lnTo>
                  <a:lnTo>
                    <a:pt x="348" y="1298"/>
                  </a:lnTo>
                  <a:lnTo>
                    <a:pt x="372" y="1322"/>
                  </a:lnTo>
                  <a:lnTo>
                    <a:pt x="396" y="1344"/>
                  </a:lnTo>
                  <a:lnTo>
                    <a:pt x="422" y="1364"/>
                  </a:lnTo>
                  <a:lnTo>
                    <a:pt x="450" y="1382"/>
                  </a:lnTo>
                  <a:lnTo>
                    <a:pt x="478" y="1398"/>
                  </a:lnTo>
                  <a:lnTo>
                    <a:pt x="468" y="1382"/>
                  </a:lnTo>
                  <a:lnTo>
                    <a:pt x="460" y="1366"/>
                  </a:lnTo>
                  <a:lnTo>
                    <a:pt x="452" y="1348"/>
                  </a:lnTo>
                  <a:lnTo>
                    <a:pt x="444" y="1330"/>
                  </a:lnTo>
                  <a:lnTo>
                    <a:pt x="438" y="1312"/>
                  </a:lnTo>
                  <a:lnTo>
                    <a:pt x="434" y="1292"/>
                  </a:lnTo>
                  <a:lnTo>
                    <a:pt x="432" y="1272"/>
                  </a:lnTo>
                  <a:lnTo>
                    <a:pt x="430" y="1252"/>
                  </a:lnTo>
                  <a:lnTo>
                    <a:pt x="430" y="1216"/>
                  </a:lnTo>
                  <a:lnTo>
                    <a:pt x="432" y="1186"/>
                  </a:lnTo>
                  <a:lnTo>
                    <a:pt x="438" y="1158"/>
                  </a:lnTo>
                  <a:lnTo>
                    <a:pt x="444" y="1136"/>
                  </a:lnTo>
                  <a:lnTo>
                    <a:pt x="450" y="1118"/>
                  </a:lnTo>
                  <a:lnTo>
                    <a:pt x="456" y="1106"/>
                  </a:lnTo>
                  <a:lnTo>
                    <a:pt x="460" y="1096"/>
                  </a:lnTo>
                  <a:lnTo>
                    <a:pt x="462" y="1126"/>
                  </a:lnTo>
                  <a:lnTo>
                    <a:pt x="464" y="1154"/>
                  </a:lnTo>
                  <a:lnTo>
                    <a:pt x="470" y="1184"/>
                  </a:lnTo>
                  <a:lnTo>
                    <a:pt x="474" y="1198"/>
                  </a:lnTo>
                  <a:lnTo>
                    <a:pt x="480" y="1210"/>
                  </a:lnTo>
                  <a:lnTo>
                    <a:pt x="484" y="1218"/>
                  </a:lnTo>
                  <a:lnTo>
                    <a:pt x="490" y="1226"/>
                  </a:lnTo>
                  <a:lnTo>
                    <a:pt x="502" y="1236"/>
                  </a:lnTo>
                  <a:lnTo>
                    <a:pt x="514" y="1242"/>
                  </a:lnTo>
                  <a:lnTo>
                    <a:pt x="524" y="1244"/>
                  </a:lnTo>
                  <a:lnTo>
                    <a:pt x="532" y="1244"/>
                  </a:lnTo>
                  <a:lnTo>
                    <a:pt x="540" y="1240"/>
                  </a:lnTo>
                  <a:lnTo>
                    <a:pt x="550" y="1238"/>
                  </a:lnTo>
                  <a:lnTo>
                    <a:pt x="558" y="1232"/>
                  </a:lnTo>
                  <a:lnTo>
                    <a:pt x="566" y="1224"/>
                  </a:lnTo>
                  <a:lnTo>
                    <a:pt x="570" y="1216"/>
                  </a:lnTo>
                  <a:lnTo>
                    <a:pt x="574" y="1208"/>
                  </a:lnTo>
                  <a:lnTo>
                    <a:pt x="578" y="1198"/>
                  </a:lnTo>
                  <a:lnTo>
                    <a:pt x="580" y="1180"/>
                  </a:lnTo>
                  <a:lnTo>
                    <a:pt x="580" y="1160"/>
                  </a:lnTo>
                  <a:lnTo>
                    <a:pt x="580" y="1144"/>
                  </a:lnTo>
                  <a:lnTo>
                    <a:pt x="576" y="1128"/>
                  </a:lnTo>
                  <a:lnTo>
                    <a:pt x="574" y="1106"/>
                  </a:lnTo>
                  <a:lnTo>
                    <a:pt x="572" y="1082"/>
                  </a:lnTo>
                  <a:lnTo>
                    <a:pt x="572" y="1040"/>
                  </a:lnTo>
                  <a:lnTo>
                    <a:pt x="574" y="1000"/>
                  </a:lnTo>
                  <a:lnTo>
                    <a:pt x="578" y="966"/>
                  </a:lnTo>
                  <a:lnTo>
                    <a:pt x="584" y="938"/>
                  </a:lnTo>
                  <a:lnTo>
                    <a:pt x="590" y="918"/>
                  </a:lnTo>
                  <a:lnTo>
                    <a:pt x="596" y="900"/>
                  </a:lnTo>
                  <a:lnTo>
                    <a:pt x="608" y="872"/>
                  </a:lnTo>
                  <a:lnTo>
                    <a:pt x="624" y="848"/>
                  </a:lnTo>
                  <a:lnTo>
                    <a:pt x="640" y="828"/>
                  </a:lnTo>
                  <a:lnTo>
                    <a:pt x="654" y="812"/>
                  </a:lnTo>
                  <a:lnTo>
                    <a:pt x="670" y="798"/>
                  </a:lnTo>
                  <a:lnTo>
                    <a:pt x="682" y="790"/>
                  </a:lnTo>
                  <a:lnTo>
                    <a:pt x="692" y="782"/>
                  </a:lnTo>
                  <a:lnTo>
                    <a:pt x="688" y="800"/>
                  </a:lnTo>
                  <a:lnTo>
                    <a:pt x="686" y="820"/>
                  </a:lnTo>
                  <a:lnTo>
                    <a:pt x="684" y="856"/>
                  </a:lnTo>
                  <a:lnTo>
                    <a:pt x="686" y="884"/>
                  </a:lnTo>
                  <a:lnTo>
                    <a:pt x="688" y="896"/>
                  </a:lnTo>
                  <a:lnTo>
                    <a:pt x="698" y="930"/>
                  </a:lnTo>
                  <a:lnTo>
                    <a:pt x="710" y="960"/>
                  </a:lnTo>
                  <a:lnTo>
                    <a:pt x="722" y="984"/>
                  </a:lnTo>
                  <a:lnTo>
                    <a:pt x="734" y="1004"/>
                  </a:lnTo>
                  <a:lnTo>
                    <a:pt x="746" y="1020"/>
                  </a:lnTo>
                  <a:lnTo>
                    <a:pt x="756" y="1030"/>
                  </a:lnTo>
                  <a:lnTo>
                    <a:pt x="764" y="1038"/>
                  </a:lnTo>
                  <a:lnTo>
                    <a:pt x="790" y="1064"/>
                  </a:lnTo>
                  <a:lnTo>
                    <a:pt x="810" y="1088"/>
                  </a:lnTo>
                  <a:lnTo>
                    <a:pt x="824" y="1108"/>
                  </a:lnTo>
                  <a:lnTo>
                    <a:pt x="836" y="1126"/>
                  </a:lnTo>
                  <a:lnTo>
                    <a:pt x="850" y="1150"/>
                  </a:lnTo>
                  <a:lnTo>
                    <a:pt x="854" y="1158"/>
                  </a:lnTo>
                  <a:lnTo>
                    <a:pt x="862" y="1180"/>
                  </a:lnTo>
                  <a:lnTo>
                    <a:pt x="866" y="1204"/>
                  </a:lnTo>
                  <a:lnTo>
                    <a:pt x="870" y="1228"/>
                  </a:lnTo>
                  <a:lnTo>
                    <a:pt x="872" y="1252"/>
                  </a:lnTo>
                  <a:lnTo>
                    <a:pt x="870" y="1274"/>
                  </a:lnTo>
                  <a:lnTo>
                    <a:pt x="868" y="1298"/>
                  </a:lnTo>
                  <a:lnTo>
                    <a:pt x="862" y="1318"/>
                  </a:lnTo>
                  <a:lnTo>
                    <a:pt x="856" y="1340"/>
                  </a:lnTo>
                  <a:lnTo>
                    <a:pt x="848" y="1358"/>
                  </a:lnTo>
                  <a:lnTo>
                    <a:pt x="838" y="1378"/>
                  </a:lnTo>
                  <a:lnTo>
                    <a:pt x="826" y="1396"/>
                  </a:lnTo>
                  <a:lnTo>
                    <a:pt x="814" y="1412"/>
                  </a:lnTo>
                  <a:lnTo>
                    <a:pt x="846" y="1398"/>
                  </a:lnTo>
                  <a:lnTo>
                    <a:pt x="876" y="1380"/>
                  </a:lnTo>
                  <a:lnTo>
                    <a:pt x="904" y="1362"/>
                  </a:lnTo>
                  <a:lnTo>
                    <a:pt x="930" y="1340"/>
                  </a:lnTo>
                  <a:lnTo>
                    <a:pt x="956" y="1316"/>
                  </a:lnTo>
                  <a:lnTo>
                    <a:pt x="980" y="1290"/>
                  </a:lnTo>
                  <a:lnTo>
                    <a:pt x="1004" y="1262"/>
                  </a:lnTo>
                  <a:lnTo>
                    <a:pt x="1024" y="1234"/>
                  </a:lnTo>
                  <a:lnTo>
                    <a:pt x="1042" y="1202"/>
                  </a:lnTo>
                  <a:lnTo>
                    <a:pt x="1060" y="1168"/>
                  </a:lnTo>
                  <a:lnTo>
                    <a:pt x="1074" y="1134"/>
                  </a:lnTo>
                  <a:lnTo>
                    <a:pt x="1088" y="1098"/>
                  </a:lnTo>
                  <a:lnTo>
                    <a:pt x="1098" y="1060"/>
                  </a:lnTo>
                  <a:lnTo>
                    <a:pt x="1106" y="1022"/>
                  </a:lnTo>
                  <a:lnTo>
                    <a:pt x="1112" y="982"/>
                  </a:lnTo>
                  <a:lnTo>
                    <a:pt x="1114" y="942"/>
                  </a:lnTo>
                  <a:lnTo>
                    <a:pt x="1114" y="906"/>
                  </a:lnTo>
                  <a:lnTo>
                    <a:pt x="1104" y="922"/>
                  </a:lnTo>
                  <a:lnTo>
                    <a:pt x="1094" y="934"/>
                  </a:lnTo>
                  <a:lnTo>
                    <a:pt x="1074" y="954"/>
                  </a:lnTo>
                  <a:lnTo>
                    <a:pt x="1052" y="970"/>
                  </a:lnTo>
                  <a:lnTo>
                    <a:pt x="1030" y="982"/>
                  </a:lnTo>
                  <a:lnTo>
                    <a:pt x="1010" y="990"/>
                  </a:lnTo>
                  <a:lnTo>
                    <a:pt x="992" y="994"/>
                  </a:lnTo>
                  <a:lnTo>
                    <a:pt x="974" y="996"/>
                  </a:lnTo>
                  <a:lnTo>
                    <a:pt x="960" y="99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436563" y="5048250"/>
            <a:ext cx="800100" cy="339725"/>
            <a:chOff x="436563" y="5048250"/>
            <a:chExt cx="800100" cy="339725"/>
          </a:xfrm>
        </p:grpSpPr>
        <p:sp>
          <p:nvSpPr>
            <p:cNvPr id="30733" name="Freeform 95"/>
            <p:cNvSpPr>
              <a:spLocks noChangeAspect="1" noEditPoints="1"/>
            </p:cNvSpPr>
            <p:nvPr/>
          </p:nvSpPr>
          <p:spPr bwMode="auto">
            <a:xfrm>
              <a:off x="436563" y="5068888"/>
              <a:ext cx="255587" cy="319087"/>
            </a:xfrm>
            <a:custGeom>
              <a:avLst/>
              <a:gdLst>
                <a:gd name="T0" fmla="*/ 2147483647 w 2300"/>
                <a:gd name="T1" fmla="*/ 2147483647 h 2880"/>
                <a:gd name="T2" fmla="*/ 2147483647 w 2300"/>
                <a:gd name="T3" fmla="*/ 2147483647 h 2880"/>
                <a:gd name="T4" fmla="*/ 2147483647 w 2300"/>
                <a:gd name="T5" fmla="*/ 2147483647 h 2880"/>
                <a:gd name="T6" fmla="*/ 2147483647 w 2300"/>
                <a:gd name="T7" fmla="*/ 2147483647 h 2880"/>
                <a:gd name="T8" fmla="*/ 2147483647 w 2300"/>
                <a:gd name="T9" fmla="*/ 2147483647 h 2880"/>
                <a:gd name="T10" fmla="*/ 2147483647 w 2300"/>
                <a:gd name="T11" fmla="*/ 2147483647 h 2880"/>
                <a:gd name="T12" fmla="*/ 2147483647 w 2300"/>
                <a:gd name="T13" fmla="*/ 2147483647 h 2880"/>
                <a:gd name="T14" fmla="*/ 2147483647 w 2300"/>
                <a:gd name="T15" fmla="*/ 2147483647 h 2880"/>
                <a:gd name="T16" fmla="*/ 2147483647 w 2300"/>
                <a:gd name="T17" fmla="*/ 2147483647 h 2880"/>
                <a:gd name="T18" fmla="*/ 2147483647 w 2300"/>
                <a:gd name="T19" fmla="*/ 2147483647 h 2880"/>
                <a:gd name="T20" fmla="*/ 2147483647 w 2300"/>
                <a:gd name="T21" fmla="*/ 2147483647 h 2880"/>
                <a:gd name="T22" fmla="*/ 2147483647 w 2300"/>
                <a:gd name="T23" fmla="*/ 2147483647 h 2880"/>
                <a:gd name="T24" fmla="*/ 2147483647 w 2300"/>
                <a:gd name="T25" fmla="*/ 2147483647 h 2880"/>
                <a:gd name="T26" fmla="*/ 2147483647 w 2300"/>
                <a:gd name="T27" fmla="*/ 2147483647 h 2880"/>
                <a:gd name="T28" fmla="*/ 2147483647 w 2300"/>
                <a:gd name="T29" fmla="*/ 2147483647 h 2880"/>
                <a:gd name="T30" fmla="*/ 2147483647 w 2300"/>
                <a:gd name="T31" fmla="*/ 2147483647 h 2880"/>
                <a:gd name="T32" fmla="*/ 2147483647 w 2300"/>
                <a:gd name="T33" fmla="*/ 2147483647 h 2880"/>
                <a:gd name="T34" fmla="*/ 2147483647 w 2300"/>
                <a:gd name="T35" fmla="*/ 2147483647 h 2880"/>
                <a:gd name="T36" fmla="*/ 2147483647 w 2300"/>
                <a:gd name="T37" fmla="*/ 2147483647 h 2880"/>
                <a:gd name="T38" fmla="*/ 2147483647 w 2300"/>
                <a:gd name="T39" fmla="*/ 2147483647 h 2880"/>
                <a:gd name="T40" fmla="*/ 2147483647 w 2300"/>
                <a:gd name="T41" fmla="*/ 2147483647 h 2880"/>
                <a:gd name="T42" fmla="*/ 0 w 2300"/>
                <a:gd name="T43" fmla="*/ 2147483647 h 2880"/>
                <a:gd name="T44" fmla="*/ 2147483647 w 2300"/>
                <a:gd name="T45" fmla="*/ 2147483647 h 2880"/>
                <a:gd name="T46" fmla="*/ 2147483647 w 2300"/>
                <a:gd name="T47" fmla="*/ 2147483647 h 2880"/>
                <a:gd name="T48" fmla="*/ 2147483647 w 2300"/>
                <a:gd name="T49" fmla="*/ 2147483647 h 2880"/>
                <a:gd name="T50" fmla="*/ 2147483647 w 2300"/>
                <a:gd name="T51" fmla="*/ 2147483647 h 2880"/>
                <a:gd name="T52" fmla="*/ 2147483647 w 2300"/>
                <a:gd name="T53" fmla="*/ 2147483647 h 2880"/>
                <a:gd name="T54" fmla="*/ 2147483647 w 2300"/>
                <a:gd name="T55" fmla="*/ 2147483647 h 2880"/>
                <a:gd name="T56" fmla="*/ 2147483647 w 2300"/>
                <a:gd name="T57" fmla="*/ 2147483647 h 2880"/>
                <a:gd name="T58" fmla="*/ 2147483647 w 2300"/>
                <a:gd name="T59" fmla="*/ 2147483647 h 2880"/>
                <a:gd name="T60" fmla="*/ 2147483647 w 2300"/>
                <a:gd name="T61" fmla="*/ 2147483647 h 2880"/>
                <a:gd name="T62" fmla="*/ 2147483647 w 2300"/>
                <a:gd name="T63" fmla="*/ 2147483647 h 2880"/>
                <a:gd name="T64" fmla="*/ 2147483647 w 2300"/>
                <a:gd name="T65" fmla="*/ 2147483647 h 2880"/>
                <a:gd name="T66" fmla="*/ 2147483647 w 2300"/>
                <a:gd name="T67" fmla="*/ 2147483647 h 2880"/>
                <a:gd name="T68" fmla="*/ 2147483647 w 2300"/>
                <a:gd name="T69" fmla="*/ 2147483647 h 2880"/>
                <a:gd name="T70" fmla="*/ 2147483647 w 2300"/>
                <a:gd name="T71" fmla="*/ 2147483647 h 2880"/>
                <a:gd name="T72" fmla="*/ 2147483647 w 2300"/>
                <a:gd name="T73" fmla="*/ 2147483647 h 2880"/>
                <a:gd name="T74" fmla="*/ 2147483647 w 2300"/>
                <a:gd name="T75" fmla="*/ 2147483647 h 2880"/>
                <a:gd name="T76" fmla="*/ 2147483647 w 2300"/>
                <a:gd name="T77" fmla="*/ 2147483647 h 2880"/>
                <a:gd name="T78" fmla="*/ 2147483647 w 2300"/>
                <a:gd name="T79" fmla="*/ 2147483647 h 2880"/>
                <a:gd name="T80" fmla="*/ 2147483647 w 2300"/>
                <a:gd name="T81" fmla="*/ 2147483647 h 2880"/>
                <a:gd name="T82" fmla="*/ 2147483647 w 2300"/>
                <a:gd name="T83" fmla="*/ 2147483647 h 2880"/>
                <a:gd name="T84" fmla="*/ 2147483647 w 2300"/>
                <a:gd name="T85" fmla="*/ 2147483647 h 2880"/>
                <a:gd name="T86" fmla="*/ 2147483647 w 2300"/>
                <a:gd name="T87" fmla="*/ 2147483647 h 2880"/>
                <a:gd name="T88" fmla="*/ 2147483647 w 2300"/>
                <a:gd name="T89" fmla="*/ 2147483647 h 2880"/>
                <a:gd name="T90" fmla="*/ 2147483647 w 2300"/>
                <a:gd name="T91" fmla="*/ 2147483647 h 2880"/>
                <a:gd name="T92" fmla="*/ 2147483647 w 2300"/>
                <a:gd name="T93" fmla="*/ 2147483647 h 2880"/>
                <a:gd name="T94" fmla="*/ 2147483647 w 2300"/>
                <a:gd name="T95" fmla="*/ 2147483647 h 2880"/>
                <a:gd name="T96" fmla="*/ 2147483647 w 2300"/>
                <a:gd name="T97" fmla="*/ 2147483647 h 2880"/>
                <a:gd name="T98" fmla="*/ 2147483647 w 2300"/>
                <a:gd name="T99" fmla="*/ 2147483647 h 2880"/>
                <a:gd name="T100" fmla="*/ 2147483647 w 2300"/>
                <a:gd name="T101" fmla="*/ 2147483647 h 2880"/>
                <a:gd name="T102" fmla="*/ 2147483647 w 2300"/>
                <a:gd name="T103" fmla="*/ 2147483647 h 2880"/>
                <a:gd name="T104" fmla="*/ 2147483647 w 2300"/>
                <a:gd name="T105" fmla="*/ 2147483647 h 2880"/>
                <a:gd name="T106" fmla="*/ 2147483647 w 2300"/>
                <a:gd name="T107" fmla="*/ 2147483647 h 2880"/>
                <a:gd name="T108" fmla="*/ 2147483647 w 2300"/>
                <a:gd name="T109" fmla="*/ 2147483647 h 2880"/>
                <a:gd name="T110" fmla="*/ 2147483647 w 2300"/>
                <a:gd name="T111" fmla="*/ 2147483647 h 2880"/>
                <a:gd name="T112" fmla="*/ 2147483647 w 2300"/>
                <a:gd name="T113" fmla="*/ 2147483647 h 2880"/>
                <a:gd name="T114" fmla="*/ 2147483647 w 2300"/>
                <a:gd name="T115" fmla="*/ 2147483647 h 2880"/>
                <a:gd name="T116" fmla="*/ 2147483647 w 2300"/>
                <a:gd name="T117" fmla="*/ 2147483647 h 28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00"/>
                <a:gd name="T178" fmla="*/ 0 h 2880"/>
                <a:gd name="T179" fmla="*/ 2300 w 2300"/>
                <a:gd name="T180" fmla="*/ 2880 h 28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00" h="2880">
                  <a:moveTo>
                    <a:pt x="1116" y="528"/>
                  </a:moveTo>
                  <a:lnTo>
                    <a:pt x="1116" y="528"/>
                  </a:lnTo>
                  <a:lnTo>
                    <a:pt x="1116" y="506"/>
                  </a:lnTo>
                  <a:lnTo>
                    <a:pt x="1122" y="482"/>
                  </a:lnTo>
                  <a:lnTo>
                    <a:pt x="1130" y="460"/>
                  </a:lnTo>
                  <a:lnTo>
                    <a:pt x="1142" y="440"/>
                  </a:lnTo>
                  <a:lnTo>
                    <a:pt x="1156" y="422"/>
                  </a:lnTo>
                  <a:lnTo>
                    <a:pt x="1172" y="408"/>
                  </a:lnTo>
                  <a:lnTo>
                    <a:pt x="1188" y="396"/>
                  </a:lnTo>
                  <a:lnTo>
                    <a:pt x="1208" y="388"/>
                  </a:lnTo>
                  <a:lnTo>
                    <a:pt x="1226" y="386"/>
                  </a:lnTo>
                  <a:lnTo>
                    <a:pt x="1244" y="388"/>
                  </a:lnTo>
                  <a:lnTo>
                    <a:pt x="1258" y="394"/>
                  </a:lnTo>
                  <a:lnTo>
                    <a:pt x="1272" y="406"/>
                  </a:lnTo>
                  <a:lnTo>
                    <a:pt x="1284" y="420"/>
                  </a:lnTo>
                  <a:lnTo>
                    <a:pt x="1292" y="436"/>
                  </a:lnTo>
                  <a:lnTo>
                    <a:pt x="1298" y="456"/>
                  </a:lnTo>
                  <a:lnTo>
                    <a:pt x="1300" y="480"/>
                  </a:lnTo>
                  <a:lnTo>
                    <a:pt x="1298" y="504"/>
                  </a:lnTo>
                  <a:lnTo>
                    <a:pt x="1292" y="526"/>
                  </a:lnTo>
                  <a:lnTo>
                    <a:pt x="1284" y="548"/>
                  </a:lnTo>
                  <a:lnTo>
                    <a:pt x="1272" y="568"/>
                  </a:lnTo>
                  <a:lnTo>
                    <a:pt x="1258" y="586"/>
                  </a:lnTo>
                  <a:lnTo>
                    <a:pt x="1244" y="600"/>
                  </a:lnTo>
                  <a:lnTo>
                    <a:pt x="1226" y="612"/>
                  </a:lnTo>
                  <a:lnTo>
                    <a:pt x="1208" y="620"/>
                  </a:lnTo>
                  <a:lnTo>
                    <a:pt x="1188" y="622"/>
                  </a:lnTo>
                  <a:lnTo>
                    <a:pt x="1172" y="620"/>
                  </a:lnTo>
                  <a:lnTo>
                    <a:pt x="1156" y="614"/>
                  </a:lnTo>
                  <a:lnTo>
                    <a:pt x="1142" y="604"/>
                  </a:lnTo>
                  <a:lnTo>
                    <a:pt x="1130" y="590"/>
                  </a:lnTo>
                  <a:lnTo>
                    <a:pt x="1122" y="572"/>
                  </a:lnTo>
                  <a:lnTo>
                    <a:pt x="1116" y="552"/>
                  </a:lnTo>
                  <a:lnTo>
                    <a:pt x="1116" y="528"/>
                  </a:lnTo>
                  <a:close/>
                  <a:moveTo>
                    <a:pt x="422" y="1580"/>
                  </a:moveTo>
                  <a:lnTo>
                    <a:pt x="422" y="1580"/>
                  </a:lnTo>
                  <a:lnTo>
                    <a:pt x="404" y="1588"/>
                  </a:lnTo>
                  <a:lnTo>
                    <a:pt x="386" y="1598"/>
                  </a:lnTo>
                  <a:lnTo>
                    <a:pt x="372" y="1614"/>
                  </a:lnTo>
                  <a:lnTo>
                    <a:pt x="358" y="1630"/>
                  </a:lnTo>
                  <a:lnTo>
                    <a:pt x="346" y="1650"/>
                  </a:lnTo>
                  <a:lnTo>
                    <a:pt x="338" y="1672"/>
                  </a:lnTo>
                  <a:lnTo>
                    <a:pt x="332" y="1696"/>
                  </a:lnTo>
                  <a:lnTo>
                    <a:pt x="330" y="1720"/>
                  </a:lnTo>
                  <a:lnTo>
                    <a:pt x="332" y="1742"/>
                  </a:lnTo>
                  <a:lnTo>
                    <a:pt x="338" y="1762"/>
                  </a:lnTo>
                  <a:lnTo>
                    <a:pt x="346" y="1780"/>
                  </a:lnTo>
                  <a:lnTo>
                    <a:pt x="358" y="1794"/>
                  </a:lnTo>
                  <a:lnTo>
                    <a:pt x="372" y="1804"/>
                  </a:lnTo>
                  <a:lnTo>
                    <a:pt x="386" y="1810"/>
                  </a:lnTo>
                  <a:lnTo>
                    <a:pt x="404" y="1812"/>
                  </a:lnTo>
                  <a:lnTo>
                    <a:pt x="422" y="1810"/>
                  </a:lnTo>
                  <a:lnTo>
                    <a:pt x="442" y="1802"/>
                  </a:lnTo>
                  <a:lnTo>
                    <a:pt x="458" y="1792"/>
                  </a:lnTo>
                  <a:lnTo>
                    <a:pt x="474" y="1776"/>
                  </a:lnTo>
                  <a:lnTo>
                    <a:pt x="488" y="1758"/>
                  </a:lnTo>
                  <a:lnTo>
                    <a:pt x="500" y="1738"/>
                  </a:lnTo>
                  <a:lnTo>
                    <a:pt x="508" y="1718"/>
                  </a:lnTo>
                  <a:lnTo>
                    <a:pt x="514" y="1694"/>
                  </a:lnTo>
                  <a:lnTo>
                    <a:pt x="516" y="1670"/>
                  </a:lnTo>
                  <a:lnTo>
                    <a:pt x="514" y="1648"/>
                  </a:lnTo>
                  <a:lnTo>
                    <a:pt x="508" y="1628"/>
                  </a:lnTo>
                  <a:lnTo>
                    <a:pt x="500" y="1610"/>
                  </a:lnTo>
                  <a:lnTo>
                    <a:pt x="488" y="1596"/>
                  </a:lnTo>
                  <a:lnTo>
                    <a:pt x="474" y="1586"/>
                  </a:lnTo>
                  <a:lnTo>
                    <a:pt x="458" y="1580"/>
                  </a:lnTo>
                  <a:lnTo>
                    <a:pt x="442" y="1578"/>
                  </a:lnTo>
                  <a:lnTo>
                    <a:pt x="422" y="1580"/>
                  </a:lnTo>
                  <a:close/>
                  <a:moveTo>
                    <a:pt x="1208" y="2350"/>
                  </a:moveTo>
                  <a:lnTo>
                    <a:pt x="1208" y="2350"/>
                  </a:lnTo>
                  <a:lnTo>
                    <a:pt x="1188" y="2358"/>
                  </a:lnTo>
                  <a:lnTo>
                    <a:pt x="1172" y="2368"/>
                  </a:lnTo>
                  <a:lnTo>
                    <a:pt x="1156" y="2384"/>
                  </a:lnTo>
                  <a:lnTo>
                    <a:pt x="1142" y="2402"/>
                  </a:lnTo>
                  <a:lnTo>
                    <a:pt x="1130" y="2422"/>
                  </a:lnTo>
                  <a:lnTo>
                    <a:pt x="1122" y="2444"/>
                  </a:lnTo>
                  <a:lnTo>
                    <a:pt x="1116" y="2466"/>
                  </a:lnTo>
                  <a:lnTo>
                    <a:pt x="1116" y="2490"/>
                  </a:lnTo>
                  <a:lnTo>
                    <a:pt x="1116" y="2512"/>
                  </a:lnTo>
                  <a:lnTo>
                    <a:pt x="1122" y="2534"/>
                  </a:lnTo>
                  <a:lnTo>
                    <a:pt x="1130" y="2550"/>
                  </a:lnTo>
                  <a:lnTo>
                    <a:pt x="1142" y="2564"/>
                  </a:lnTo>
                  <a:lnTo>
                    <a:pt x="1156" y="2574"/>
                  </a:lnTo>
                  <a:lnTo>
                    <a:pt x="1172" y="2582"/>
                  </a:lnTo>
                  <a:lnTo>
                    <a:pt x="1188" y="2584"/>
                  </a:lnTo>
                  <a:lnTo>
                    <a:pt x="1208" y="2580"/>
                  </a:lnTo>
                  <a:lnTo>
                    <a:pt x="1226" y="2574"/>
                  </a:lnTo>
                  <a:lnTo>
                    <a:pt x="1244" y="2562"/>
                  </a:lnTo>
                  <a:lnTo>
                    <a:pt x="1258" y="2548"/>
                  </a:lnTo>
                  <a:lnTo>
                    <a:pt x="1272" y="2530"/>
                  </a:lnTo>
                  <a:lnTo>
                    <a:pt x="1284" y="2510"/>
                  </a:lnTo>
                  <a:lnTo>
                    <a:pt x="1292" y="2488"/>
                  </a:lnTo>
                  <a:lnTo>
                    <a:pt x="1298" y="2464"/>
                  </a:lnTo>
                  <a:lnTo>
                    <a:pt x="1300" y="2440"/>
                  </a:lnTo>
                  <a:lnTo>
                    <a:pt x="1298" y="2418"/>
                  </a:lnTo>
                  <a:lnTo>
                    <a:pt x="1292" y="2398"/>
                  </a:lnTo>
                  <a:lnTo>
                    <a:pt x="1284" y="2380"/>
                  </a:lnTo>
                  <a:lnTo>
                    <a:pt x="1272" y="2366"/>
                  </a:lnTo>
                  <a:lnTo>
                    <a:pt x="1258" y="2356"/>
                  </a:lnTo>
                  <a:lnTo>
                    <a:pt x="1244" y="2350"/>
                  </a:lnTo>
                  <a:lnTo>
                    <a:pt x="1226" y="2348"/>
                  </a:lnTo>
                  <a:lnTo>
                    <a:pt x="1208" y="2350"/>
                  </a:lnTo>
                  <a:close/>
                  <a:moveTo>
                    <a:pt x="2300" y="1192"/>
                  </a:moveTo>
                  <a:lnTo>
                    <a:pt x="2300" y="1192"/>
                  </a:lnTo>
                  <a:lnTo>
                    <a:pt x="2298" y="1262"/>
                  </a:lnTo>
                  <a:lnTo>
                    <a:pt x="2294" y="1334"/>
                  </a:lnTo>
                  <a:lnTo>
                    <a:pt x="2286" y="1404"/>
                  </a:lnTo>
                  <a:lnTo>
                    <a:pt x="2276" y="1472"/>
                  </a:lnTo>
                  <a:lnTo>
                    <a:pt x="2264" y="1542"/>
                  </a:lnTo>
                  <a:lnTo>
                    <a:pt x="2250" y="1610"/>
                  </a:lnTo>
                  <a:lnTo>
                    <a:pt x="2232" y="1678"/>
                  </a:lnTo>
                  <a:lnTo>
                    <a:pt x="2214" y="1746"/>
                  </a:lnTo>
                  <a:lnTo>
                    <a:pt x="2192" y="1812"/>
                  </a:lnTo>
                  <a:lnTo>
                    <a:pt x="2168" y="1878"/>
                  </a:lnTo>
                  <a:lnTo>
                    <a:pt x="2140" y="1942"/>
                  </a:lnTo>
                  <a:lnTo>
                    <a:pt x="2112" y="2004"/>
                  </a:lnTo>
                  <a:lnTo>
                    <a:pt x="2082" y="2066"/>
                  </a:lnTo>
                  <a:lnTo>
                    <a:pt x="2050" y="2126"/>
                  </a:lnTo>
                  <a:lnTo>
                    <a:pt x="2016" y="2186"/>
                  </a:lnTo>
                  <a:lnTo>
                    <a:pt x="1978" y="2242"/>
                  </a:lnTo>
                  <a:lnTo>
                    <a:pt x="1940" y="2298"/>
                  </a:lnTo>
                  <a:lnTo>
                    <a:pt x="1902" y="2352"/>
                  </a:lnTo>
                  <a:lnTo>
                    <a:pt x="1860" y="2402"/>
                  </a:lnTo>
                  <a:lnTo>
                    <a:pt x="1818" y="2452"/>
                  </a:lnTo>
                  <a:lnTo>
                    <a:pt x="1772" y="2500"/>
                  </a:lnTo>
                  <a:lnTo>
                    <a:pt x="1728" y="2546"/>
                  </a:lnTo>
                  <a:lnTo>
                    <a:pt x="1680" y="2588"/>
                  </a:lnTo>
                  <a:lnTo>
                    <a:pt x="1632" y="2628"/>
                  </a:lnTo>
                  <a:lnTo>
                    <a:pt x="1582" y="2666"/>
                  </a:lnTo>
                  <a:lnTo>
                    <a:pt x="1532" y="2700"/>
                  </a:lnTo>
                  <a:lnTo>
                    <a:pt x="1480" y="2734"/>
                  </a:lnTo>
                  <a:lnTo>
                    <a:pt x="1428" y="2762"/>
                  </a:lnTo>
                  <a:lnTo>
                    <a:pt x="1374" y="2790"/>
                  </a:lnTo>
                  <a:lnTo>
                    <a:pt x="1318" y="2812"/>
                  </a:lnTo>
                  <a:lnTo>
                    <a:pt x="1264" y="2832"/>
                  </a:lnTo>
                  <a:lnTo>
                    <a:pt x="1208" y="2850"/>
                  </a:lnTo>
                  <a:lnTo>
                    <a:pt x="1168" y="2858"/>
                  </a:lnTo>
                  <a:lnTo>
                    <a:pt x="1130" y="2866"/>
                  </a:lnTo>
                  <a:lnTo>
                    <a:pt x="1090" y="2872"/>
                  </a:lnTo>
                  <a:lnTo>
                    <a:pt x="1052" y="2876"/>
                  </a:lnTo>
                  <a:lnTo>
                    <a:pt x="1016" y="2880"/>
                  </a:lnTo>
                  <a:lnTo>
                    <a:pt x="978" y="2880"/>
                  </a:lnTo>
                  <a:lnTo>
                    <a:pt x="942" y="2880"/>
                  </a:lnTo>
                  <a:lnTo>
                    <a:pt x="904" y="2876"/>
                  </a:lnTo>
                  <a:lnTo>
                    <a:pt x="870" y="2872"/>
                  </a:lnTo>
                  <a:lnTo>
                    <a:pt x="834" y="2866"/>
                  </a:lnTo>
                  <a:lnTo>
                    <a:pt x="800" y="2858"/>
                  </a:lnTo>
                  <a:lnTo>
                    <a:pt x="766" y="2850"/>
                  </a:lnTo>
                  <a:lnTo>
                    <a:pt x="732" y="2838"/>
                  </a:lnTo>
                  <a:lnTo>
                    <a:pt x="698" y="2826"/>
                  </a:lnTo>
                  <a:lnTo>
                    <a:pt x="666" y="2812"/>
                  </a:lnTo>
                  <a:lnTo>
                    <a:pt x="634" y="2798"/>
                  </a:lnTo>
                  <a:lnTo>
                    <a:pt x="634" y="2800"/>
                  </a:lnTo>
                  <a:lnTo>
                    <a:pt x="596" y="2780"/>
                  </a:lnTo>
                  <a:lnTo>
                    <a:pt x="556" y="2756"/>
                  </a:lnTo>
                  <a:lnTo>
                    <a:pt x="514" y="2728"/>
                  </a:lnTo>
                  <a:lnTo>
                    <a:pt x="472" y="2696"/>
                  </a:lnTo>
                  <a:lnTo>
                    <a:pt x="432" y="2666"/>
                  </a:lnTo>
                  <a:lnTo>
                    <a:pt x="394" y="2634"/>
                  </a:lnTo>
                  <a:lnTo>
                    <a:pt x="360" y="2604"/>
                  </a:lnTo>
                  <a:lnTo>
                    <a:pt x="332" y="2578"/>
                  </a:lnTo>
                  <a:lnTo>
                    <a:pt x="330" y="2576"/>
                  </a:lnTo>
                  <a:lnTo>
                    <a:pt x="324" y="2570"/>
                  </a:lnTo>
                  <a:lnTo>
                    <a:pt x="324" y="2568"/>
                  </a:lnTo>
                  <a:lnTo>
                    <a:pt x="288" y="2532"/>
                  </a:lnTo>
                  <a:lnTo>
                    <a:pt x="252" y="2490"/>
                  </a:lnTo>
                  <a:lnTo>
                    <a:pt x="220" y="2448"/>
                  </a:lnTo>
                  <a:lnTo>
                    <a:pt x="190" y="2402"/>
                  </a:lnTo>
                  <a:lnTo>
                    <a:pt x="160" y="2354"/>
                  </a:lnTo>
                  <a:lnTo>
                    <a:pt x="134" y="2304"/>
                  </a:lnTo>
                  <a:lnTo>
                    <a:pt x="110" y="2252"/>
                  </a:lnTo>
                  <a:lnTo>
                    <a:pt x="88" y="2198"/>
                  </a:lnTo>
                  <a:lnTo>
                    <a:pt x="68" y="2140"/>
                  </a:lnTo>
                  <a:lnTo>
                    <a:pt x="50" y="2082"/>
                  </a:lnTo>
                  <a:lnTo>
                    <a:pt x="36" y="2020"/>
                  </a:lnTo>
                  <a:lnTo>
                    <a:pt x="24" y="1958"/>
                  </a:lnTo>
                  <a:lnTo>
                    <a:pt x="14" y="1894"/>
                  </a:lnTo>
                  <a:lnTo>
                    <a:pt x="6" y="1826"/>
                  </a:lnTo>
                  <a:lnTo>
                    <a:pt x="2" y="1758"/>
                  </a:lnTo>
                  <a:lnTo>
                    <a:pt x="0" y="1688"/>
                  </a:lnTo>
                  <a:lnTo>
                    <a:pt x="2" y="1618"/>
                  </a:lnTo>
                  <a:lnTo>
                    <a:pt x="6" y="1548"/>
                  </a:lnTo>
                  <a:lnTo>
                    <a:pt x="14" y="1478"/>
                  </a:lnTo>
                  <a:lnTo>
                    <a:pt x="24" y="1408"/>
                  </a:lnTo>
                  <a:lnTo>
                    <a:pt x="36" y="1338"/>
                  </a:lnTo>
                  <a:lnTo>
                    <a:pt x="50" y="1270"/>
                  </a:lnTo>
                  <a:lnTo>
                    <a:pt x="68" y="1202"/>
                  </a:lnTo>
                  <a:lnTo>
                    <a:pt x="86" y="1134"/>
                  </a:lnTo>
                  <a:lnTo>
                    <a:pt x="108" y="1068"/>
                  </a:lnTo>
                  <a:lnTo>
                    <a:pt x="132" y="1002"/>
                  </a:lnTo>
                  <a:lnTo>
                    <a:pt x="160" y="938"/>
                  </a:lnTo>
                  <a:lnTo>
                    <a:pt x="188" y="876"/>
                  </a:lnTo>
                  <a:lnTo>
                    <a:pt x="218" y="814"/>
                  </a:lnTo>
                  <a:lnTo>
                    <a:pt x="250" y="754"/>
                  </a:lnTo>
                  <a:lnTo>
                    <a:pt x="284" y="696"/>
                  </a:lnTo>
                  <a:lnTo>
                    <a:pt x="320" y="638"/>
                  </a:lnTo>
                  <a:lnTo>
                    <a:pt x="358" y="582"/>
                  </a:lnTo>
                  <a:lnTo>
                    <a:pt x="398" y="530"/>
                  </a:lnTo>
                  <a:lnTo>
                    <a:pt x="440" y="478"/>
                  </a:lnTo>
                  <a:lnTo>
                    <a:pt x="482" y="428"/>
                  </a:lnTo>
                  <a:lnTo>
                    <a:pt x="526" y="380"/>
                  </a:lnTo>
                  <a:lnTo>
                    <a:pt x="572" y="336"/>
                  </a:lnTo>
                  <a:lnTo>
                    <a:pt x="620" y="292"/>
                  </a:lnTo>
                  <a:lnTo>
                    <a:pt x="668" y="252"/>
                  </a:lnTo>
                  <a:lnTo>
                    <a:pt x="718" y="214"/>
                  </a:lnTo>
                  <a:lnTo>
                    <a:pt x="768" y="180"/>
                  </a:lnTo>
                  <a:lnTo>
                    <a:pt x="820" y="148"/>
                  </a:lnTo>
                  <a:lnTo>
                    <a:pt x="872" y="118"/>
                  </a:lnTo>
                  <a:lnTo>
                    <a:pt x="926" y="92"/>
                  </a:lnTo>
                  <a:lnTo>
                    <a:pt x="982" y="68"/>
                  </a:lnTo>
                  <a:lnTo>
                    <a:pt x="1036" y="48"/>
                  </a:lnTo>
                  <a:lnTo>
                    <a:pt x="1092" y="32"/>
                  </a:lnTo>
                  <a:lnTo>
                    <a:pt x="1130" y="22"/>
                  </a:lnTo>
                  <a:lnTo>
                    <a:pt x="1168" y="14"/>
                  </a:lnTo>
                  <a:lnTo>
                    <a:pt x="1204" y="8"/>
                  </a:lnTo>
                  <a:lnTo>
                    <a:pt x="1240" y="4"/>
                  </a:lnTo>
                  <a:lnTo>
                    <a:pt x="1278" y="2"/>
                  </a:lnTo>
                  <a:lnTo>
                    <a:pt x="1312" y="0"/>
                  </a:lnTo>
                  <a:lnTo>
                    <a:pt x="1348" y="0"/>
                  </a:lnTo>
                  <a:lnTo>
                    <a:pt x="1384" y="2"/>
                  </a:lnTo>
                  <a:lnTo>
                    <a:pt x="1418" y="6"/>
                  </a:lnTo>
                  <a:lnTo>
                    <a:pt x="1452" y="10"/>
                  </a:lnTo>
                  <a:lnTo>
                    <a:pt x="1486" y="18"/>
                  </a:lnTo>
                  <a:lnTo>
                    <a:pt x="1518" y="26"/>
                  </a:lnTo>
                  <a:lnTo>
                    <a:pt x="1550" y="34"/>
                  </a:lnTo>
                  <a:lnTo>
                    <a:pt x="1582" y="46"/>
                  </a:lnTo>
                  <a:lnTo>
                    <a:pt x="1614" y="58"/>
                  </a:lnTo>
                  <a:lnTo>
                    <a:pt x="1644" y="70"/>
                  </a:lnTo>
                  <a:lnTo>
                    <a:pt x="1676" y="88"/>
                  </a:lnTo>
                  <a:lnTo>
                    <a:pt x="1714" y="110"/>
                  </a:lnTo>
                  <a:lnTo>
                    <a:pt x="1750" y="132"/>
                  </a:lnTo>
                  <a:lnTo>
                    <a:pt x="1782" y="154"/>
                  </a:lnTo>
                  <a:lnTo>
                    <a:pt x="1840" y="196"/>
                  </a:lnTo>
                  <a:lnTo>
                    <a:pt x="1892" y="238"/>
                  </a:lnTo>
                  <a:lnTo>
                    <a:pt x="1936" y="274"/>
                  </a:lnTo>
                  <a:lnTo>
                    <a:pt x="1968" y="304"/>
                  </a:lnTo>
                  <a:lnTo>
                    <a:pt x="2004" y="340"/>
                  </a:lnTo>
                  <a:lnTo>
                    <a:pt x="2040" y="382"/>
                  </a:lnTo>
                  <a:lnTo>
                    <a:pt x="2074" y="424"/>
                  </a:lnTo>
                  <a:lnTo>
                    <a:pt x="2106" y="470"/>
                  </a:lnTo>
                  <a:lnTo>
                    <a:pt x="2134" y="518"/>
                  </a:lnTo>
                  <a:lnTo>
                    <a:pt x="2162" y="568"/>
                  </a:lnTo>
                  <a:lnTo>
                    <a:pt x="2186" y="622"/>
                  </a:lnTo>
                  <a:lnTo>
                    <a:pt x="2210" y="676"/>
                  </a:lnTo>
                  <a:lnTo>
                    <a:pt x="2230" y="734"/>
                  </a:lnTo>
                  <a:lnTo>
                    <a:pt x="2248" y="794"/>
                  </a:lnTo>
                  <a:lnTo>
                    <a:pt x="2264" y="856"/>
                  </a:lnTo>
                  <a:lnTo>
                    <a:pt x="2276" y="918"/>
                  </a:lnTo>
                  <a:lnTo>
                    <a:pt x="2286" y="984"/>
                  </a:lnTo>
                  <a:lnTo>
                    <a:pt x="2294" y="1052"/>
                  </a:lnTo>
                  <a:lnTo>
                    <a:pt x="2298" y="1122"/>
                  </a:lnTo>
                  <a:lnTo>
                    <a:pt x="2300" y="1192"/>
                  </a:lnTo>
                  <a:close/>
                  <a:moveTo>
                    <a:pt x="2176" y="1226"/>
                  </a:moveTo>
                  <a:lnTo>
                    <a:pt x="2176" y="1226"/>
                  </a:lnTo>
                  <a:lnTo>
                    <a:pt x="2174" y="1164"/>
                  </a:lnTo>
                  <a:lnTo>
                    <a:pt x="2170" y="1102"/>
                  </a:lnTo>
                  <a:lnTo>
                    <a:pt x="2164" y="1044"/>
                  </a:lnTo>
                  <a:lnTo>
                    <a:pt x="2156" y="986"/>
                  </a:lnTo>
                  <a:lnTo>
                    <a:pt x="2146" y="932"/>
                  </a:lnTo>
                  <a:lnTo>
                    <a:pt x="2132" y="878"/>
                  </a:lnTo>
                  <a:lnTo>
                    <a:pt x="2118" y="826"/>
                  </a:lnTo>
                  <a:lnTo>
                    <a:pt x="2100" y="774"/>
                  </a:lnTo>
                  <a:lnTo>
                    <a:pt x="2080" y="726"/>
                  </a:lnTo>
                  <a:lnTo>
                    <a:pt x="2058" y="680"/>
                  </a:lnTo>
                  <a:lnTo>
                    <a:pt x="2036" y="636"/>
                  </a:lnTo>
                  <a:lnTo>
                    <a:pt x="2010" y="594"/>
                  </a:lnTo>
                  <a:lnTo>
                    <a:pt x="1984" y="552"/>
                  </a:lnTo>
                  <a:lnTo>
                    <a:pt x="1954" y="514"/>
                  </a:lnTo>
                  <a:lnTo>
                    <a:pt x="1924" y="478"/>
                  </a:lnTo>
                  <a:lnTo>
                    <a:pt x="1892" y="446"/>
                  </a:lnTo>
                  <a:lnTo>
                    <a:pt x="1858" y="414"/>
                  </a:lnTo>
                  <a:lnTo>
                    <a:pt x="1824" y="386"/>
                  </a:lnTo>
                  <a:lnTo>
                    <a:pt x="1786" y="360"/>
                  </a:lnTo>
                  <a:lnTo>
                    <a:pt x="1748" y="336"/>
                  </a:lnTo>
                  <a:lnTo>
                    <a:pt x="1710" y="314"/>
                  </a:lnTo>
                  <a:lnTo>
                    <a:pt x="1668" y="296"/>
                  </a:lnTo>
                  <a:lnTo>
                    <a:pt x="1626" y="282"/>
                  </a:lnTo>
                  <a:lnTo>
                    <a:pt x="1584" y="268"/>
                  </a:lnTo>
                  <a:lnTo>
                    <a:pt x="1540" y="258"/>
                  </a:lnTo>
                  <a:lnTo>
                    <a:pt x="1496" y="252"/>
                  </a:lnTo>
                  <a:lnTo>
                    <a:pt x="1450" y="248"/>
                  </a:lnTo>
                  <a:lnTo>
                    <a:pt x="1402" y="246"/>
                  </a:lnTo>
                  <a:lnTo>
                    <a:pt x="1354" y="248"/>
                  </a:lnTo>
                  <a:lnTo>
                    <a:pt x="1306" y="254"/>
                  </a:lnTo>
                  <a:lnTo>
                    <a:pt x="1258" y="262"/>
                  </a:lnTo>
                  <a:lnTo>
                    <a:pt x="1208" y="274"/>
                  </a:lnTo>
                  <a:lnTo>
                    <a:pt x="1158" y="288"/>
                  </a:lnTo>
                  <a:lnTo>
                    <a:pt x="1108" y="306"/>
                  </a:lnTo>
                  <a:lnTo>
                    <a:pt x="1060" y="328"/>
                  </a:lnTo>
                  <a:lnTo>
                    <a:pt x="1012" y="350"/>
                  </a:lnTo>
                  <a:lnTo>
                    <a:pt x="966" y="376"/>
                  </a:lnTo>
                  <a:lnTo>
                    <a:pt x="920" y="406"/>
                  </a:lnTo>
                  <a:lnTo>
                    <a:pt x="874" y="436"/>
                  </a:lnTo>
                  <a:lnTo>
                    <a:pt x="830" y="470"/>
                  </a:lnTo>
                  <a:lnTo>
                    <a:pt x="788" y="506"/>
                  </a:lnTo>
                  <a:lnTo>
                    <a:pt x="746" y="544"/>
                  </a:lnTo>
                  <a:lnTo>
                    <a:pt x="706" y="584"/>
                  </a:lnTo>
                  <a:lnTo>
                    <a:pt x="666" y="626"/>
                  </a:lnTo>
                  <a:lnTo>
                    <a:pt x="628" y="670"/>
                  </a:lnTo>
                  <a:lnTo>
                    <a:pt x="592" y="716"/>
                  </a:lnTo>
                  <a:lnTo>
                    <a:pt x="556" y="764"/>
                  </a:lnTo>
                  <a:lnTo>
                    <a:pt x="522" y="812"/>
                  </a:lnTo>
                  <a:lnTo>
                    <a:pt x="490" y="864"/>
                  </a:lnTo>
                  <a:lnTo>
                    <a:pt x="460" y="916"/>
                  </a:lnTo>
                  <a:lnTo>
                    <a:pt x="432" y="968"/>
                  </a:lnTo>
                  <a:lnTo>
                    <a:pt x="404" y="1024"/>
                  </a:lnTo>
                  <a:lnTo>
                    <a:pt x="380" y="1080"/>
                  </a:lnTo>
                  <a:lnTo>
                    <a:pt x="356" y="1136"/>
                  </a:lnTo>
                  <a:lnTo>
                    <a:pt x="334" y="1194"/>
                  </a:lnTo>
                  <a:lnTo>
                    <a:pt x="314" y="1254"/>
                  </a:lnTo>
                  <a:lnTo>
                    <a:pt x="298" y="1312"/>
                  </a:lnTo>
                  <a:lnTo>
                    <a:pt x="282" y="1372"/>
                  </a:lnTo>
                  <a:lnTo>
                    <a:pt x="270" y="1434"/>
                  </a:lnTo>
                  <a:lnTo>
                    <a:pt x="258" y="1496"/>
                  </a:lnTo>
                  <a:lnTo>
                    <a:pt x="250" y="1558"/>
                  </a:lnTo>
                  <a:lnTo>
                    <a:pt x="244" y="1620"/>
                  </a:lnTo>
                  <a:lnTo>
                    <a:pt x="240" y="1682"/>
                  </a:lnTo>
                  <a:lnTo>
                    <a:pt x="238" y="1744"/>
                  </a:lnTo>
                  <a:lnTo>
                    <a:pt x="240" y="1806"/>
                  </a:lnTo>
                  <a:lnTo>
                    <a:pt x="244" y="1866"/>
                  </a:lnTo>
                  <a:lnTo>
                    <a:pt x="250" y="1926"/>
                  </a:lnTo>
                  <a:lnTo>
                    <a:pt x="258" y="1982"/>
                  </a:lnTo>
                  <a:lnTo>
                    <a:pt x="270" y="2038"/>
                  </a:lnTo>
                  <a:lnTo>
                    <a:pt x="282" y="2092"/>
                  </a:lnTo>
                  <a:lnTo>
                    <a:pt x="298" y="2144"/>
                  </a:lnTo>
                  <a:lnTo>
                    <a:pt x="314" y="2194"/>
                  </a:lnTo>
                  <a:lnTo>
                    <a:pt x="334" y="2244"/>
                  </a:lnTo>
                  <a:lnTo>
                    <a:pt x="356" y="2290"/>
                  </a:lnTo>
                  <a:lnTo>
                    <a:pt x="380" y="2334"/>
                  </a:lnTo>
                  <a:lnTo>
                    <a:pt x="404" y="2376"/>
                  </a:lnTo>
                  <a:lnTo>
                    <a:pt x="432" y="2416"/>
                  </a:lnTo>
                  <a:lnTo>
                    <a:pt x="460" y="2454"/>
                  </a:lnTo>
                  <a:lnTo>
                    <a:pt x="490" y="2490"/>
                  </a:lnTo>
                  <a:lnTo>
                    <a:pt x="522" y="2524"/>
                  </a:lnTo>
                  <a:lnTo>
                    <a:pt x="556" y="2556"/>
                  </a:lnTo>
                  <a:lnTo>
                    <a:pt x="592" y="2584"/>
                  </a:lnTo>
                  <a:lnTo>
                    <a:pt x="628" y="2610"/>
                  </a:lnTo>
                  <a:lnTo>
                    <a:pt x="666" y="2634"/>
                  </a:lnTo>
                  <a:lnTo>
                    <a:pt x="706" y="2654"/>
                  </a:lnTo>
                  <a:lnTo>
                    <a:pt x="746" y="2672"/>
                  </a:lnTo>
                  <a:lnTo>
                    <a:pt x="788" y="2688"/>
                  </a:lnTo>
                  <a:lnTo>
                    <a:pt x="830" y="2702"/>
                  </a:lnTo>
                  <a:lnTo>
                    <a:pt x="874" y="2712"/>
                  </a:lnTo>
                  <a:lnTo>
                    <a:pt x="920" y="2718"/>
                  </a:lnTo>
                  <a:lnTo>
                    <a:pt x="966" y="2722"/>
                  </a:lnTo>
                  <a:lnTo>
                    <a:pt x="1012" y="2724"/>
                  </a:lnTo>
                  <a:lnTo>
                    <a:pt x="1060" y="2722"/>
                  </a:lnTo>
                  <a:lnTo>
                    <a:pt x="1108" y="2716"/>
                  </a:lnTo>
                  <a:lnTo>
                    <a:pt x="1158" y="2708"/>
                  </a:lnTo>
                  <a:lnTo>
                    <a:pt x="1208" y="2696"/>
                  </a:lnTo>
                  <a:lnTo>
                    <a:pt x="1258" y="2680"/>
                  </a:lnTo>
                  <a:lnTo>
                    <a:pt x="1306" y="2662"/>
                  </a:lnTo>
                  <a:lnTo>
                    <a:pt x="1354" y="2642"/>
                  </a:lnTo>
                  <a:lnTo>
                    <a:pt x="1402" y="2618"/>
                  </a:lnTo>
                  <a:lnTo>
                    <a:pt x="1450" y="2592"/>
                  </a:lnTo>
                  <a:lnTo>
                    <a:pt x="1496" y="2564"/>
                  </a:lnTo>
                  <a:lnTo>
                    <a:pt x="1540" y="2532"/>
                  </a:lnTo>
                  <a:lnTo>
                    <a:pt x="1584" y="2500"/>
                  </a:lnTo>
                  <a:lnTo>
                    <a:pt x="1626" y="2464"/>
                  </a:lnTo>
                  <a:lnTo>
                    <a:pt x="1668" y="2426"/>
                  </a:lnTo>
                  <a:lnTo>
                    <a:pt x="1710" y="2386"/>
                  </a:lnTo>
                  <a:lnTo>
                    <a:pt x="1748" y="2344"/>
                  </a:lnTo>
                  <a:lnTo>
                    <a:pt x="1786" y="2300"/>
                  </a:lnTo>
                  <a:lnTo>
                    <a:pt x="1824" y="2254"/>
                  </a:lnTo>
                  <a:lnTo>
                    <a:pt x="1858" y="2206"/>
                  </a:lnTo>
                  <a:lnTo>
                    <a:pt x="1892" y="2158"/>
                  </a:lnTo>
                  <a:lnTo>
                    <a:pt x="1924" y="2106"/>
                  </a:lnTo>
                  <a:lnTo>
                    <a:pt x="1954" y="2054"/>
                  </a:lnTo>
                  <a:lnTo>
                    <a:pt x="1984" y="2000"/>
                  </a:lnTo>
                  <a:lnTo>
                    <a:pt x="2010" y="1946"/>
                  </a:lnTo>
                  <a:lnTo>
                    <a:pt x="2036" y="1890"/>
                  </a:lnTo>
                  <a:lnTo>
                    <a:pt x="2058" y="1834"/>
                  </a:lnTo>
                  <a:lnTo>
                    <a:pt x="2080" y="1776"/>
                  </a:lnTo>
                  <a:lnTo>
                    <a:pt x="2100" y="1716"/>
                  </a:lnTo>
                  <a:lnTo>
                    <a:pt x="2118" y="1656"/>
                  </a:lnTo>
                  <a:lnTo>
                    <a:pt x="2132" y="1596"/>
                  </a:lnTo>
                  <a:lnTo>
                    <a:pt x="2146" y="1536"/>
                  </a:lnTo>
                  <a:lnTo>
                    <a:pt x="2156" y="1474"/>
                  </a:lnTo>
                  <a:lnTo>
                    <a:pt x="2164" y="1412"/>
                  </a:lnTo>
                  <a:lnTo>
                    <a:pt x="2170" y="1350"/>
                  </a:lnTo>
                  <a:lnTo>
                    <a:pt x="2174" y="1288"/>
                  </a:lnTo>
                  <a:lnTo>
                    <a:pt x="2176" y="1226"/>
                  </a:lnTo>
                  <a:close/>
                  <a:moveTo>
                    <a:pt x="1718" y="600"/>
                  </a:moveTo>
                  <a:lnTo>
                    <a:pt x="1238" y="1328"/>
                  </a:lnTo>
                  <a:lnTo>
                    <a:pt x="1224" y="1328"/>
                  </a:lnTo>
                  <a:lnTo>
                    <a:pt x="1208" y="1332"/>
                  </a:lnTo>
                  <a:lnTo>
                    <a:pt x="1192" y="1336"/>
                  </a:lnTo>
                  <a:lnTo>
                    <a:pt x="1176" y="1346"/>
                  </a:lnTo>
                  <a:lnTo>
                    <a:pt x="826" y="1002"/>
                  </a:lnTo>
                  <a:lnTo>
                    <a:pt x="816" y="994"/>
                  </a:lnTo>
                  <a:lnTo>
                    <a:pt x="806" y="990"/>
                  </a:lnTo>
                  <a:lnTo>
                    <a:pt x="794" y="988"/>
                  </a:lnTo>
                  <a:lnTo>
                    <a:pt x="782" y="990"/>
                  </a:lnTo>
                  <a:lnTo>
                    <a:pt x="770" y="994"/>
                  </a:lnTo>
                  <a:lnTo>
                    <a:pt x="758" y="1002"/>
                  </a:lnTo>
                  <a:lnTo>
                    <a:pt x="748" y="1012"/>
                  </a:lnTo>
                  <a:lnTo>
                    <a:pt x="738" y="1024"/>
                  </a:lnTo>
                  <a:lnTo>
                    <a:pt x="730" y="1038"/>
                  </a:lnTo>
                  <a:lnTo>
                    <a:pt x="726" y="1054"/>
                  </a:lnTo>
                  <a:lnTo>
                    <a:pt x="722" y="1068"/>
                  </a:lnTo>
                  <a:lnTo>
                    <a:pt x="720" y="1084"/>
                  </a:lnTo>
                  <a:lnTo>
                    <a:pt x="722" y="1098"/>
                  </a:lnTo>
                  <a:lnTo>
                    <a:pt x="726" y="1112"/>
                  </a:lnTo>
                  <a:lnTo>
                    <a:pt x="730" y="1124"/>
                  </a:lnTo>
                  <a:lnTo>
                    <a:pt x="738" y="1134"/>
                  </a:lnTo>
                  <a:lnTo>
                    <a:pt x="1090" y="1478"/>
                  </a:lnTo>
                  <a:lnTo>
                    <a:pt x="1086" y="1498"/>
                  </a:lnTo>
                  <a:lnTo>
                    <a:pt x="1084" y="1518"/>
                  </a:lnTo>
                  <a:lnTo>
                    <a:pt x="1084" y="1534"/>
                  </a:lnTo>
                  <a:lnTo>
                    <a:pt x="1086" y="1548"/>
                  </a:lnTo>
                  <a:lnTo>
                    <a:pt x="1090" y="1562"/>
                  </a:lnTo>
                  <a:lnTo>
                    <a:pt x="1094" y="1574"/>
                  </a:lnTo>
                  <a:lnTo>
                    <a:pt x="1100" y="1586"/>
                  </a:lnTo>
                  <a:lnTo>
                    <a:pt x="1106" y="1598"/>
                  </a:lnTo>
                  <a:lnTo>
                    <a:pt x="1112" y="1608"/>
                  </a:lnTo>
                  <a:lnTo>
                    <a:pt x="1120" y="1616"/>
                  </a:lnTo>
                  <a:lnTo>
                    <a:pt x="1130" y="1624"/>
                  </a:lnTo>
                  <a:lnTo>
                    <a:pt x="1138" y="1630"/>
                  </a:lnTo>
                  <a:lnTo>
                    <a:pt x="1148" y="1636"/>
                  </a:lnTo>
                  <a:lnTo>
                    <a:pt x="1160" y="1640"/>
                  </a:lnTo>
                  <a:lnTo>
                    <a:pt x="1170" y="1642"/>
                  </a:lnTo>
                  <a:lnTo>
                    <a:pt x="1182" y="1642"/>
                  </a:lnTo>
                  <a:lnTo>
                    <a:pt x="1194" y="1642"/>
                  </a:lnTo>
                  <a:lnTo>
                    <a:pt x="1208" y="1638"/>
                  </a:lnTo>
                  <a:lnTo>
                    <a:pt x="1220" y="1634"/>
                  </a:lnTo>
                  <a:lnTo>
                    <a:pt x="1232" y="1628"/>
                  </a:lnTo>
                  <a:lnTo>
                    <a:pt x="1244" y="1622"/>
                  </a:lnTo>
                  <a:lnTo>
                    <a:pt x="1256" y="1614"/>
                  </a:lnTo>
                  <a:lnTo>
                    <a:pt x="1266" y="1604"/>
                  </a:lnTo>
                  <a:lnTo>
                    <a:pt x="1276" y="1594"/>
                  </a:lnTo>
                  <a:lnTo>
                    <a:pt x="1294" y="1570"/>
                  </a:lnTo>
                  <a:lnTo>
                    <a:pt x="1310" y="1544"/>
                  </a:lnTo>
                  <a:lnTo>
                    <a:pt x="1320" y="1514"/>
                  </a:lnTo>
                  <a:lnTo>
                    <a:pt x="1328" y="1484"/>
                  </a:lnTo>
                  <a:lnTo>
                    <a:pt x="1330" y="1468"/>
                  </a:lnTo>
                  <a:lnTo>
                    <a:pt x="1330" y="1452"/>
                  </a:lnTo>
                  <a:lnTo>
                    <a:pt x="1330" y="1432"/>
                  </a:lnTo>
                  <a:lnTo>
                    <a:pt x="1326" y="1414"/>
                  </a:lnTo>
                  <a:lnTo>
                    <a:pt x="1806" y="686"/>
                  </a:lnTo>
                  <a:lnTo>
                    <a:pt x="1814" y="672"/>
                  </a:lnTo>
                  <a:lnTo>
                    <a:pt x="1820" y="656"/>
                  </a:lnTo>
                  <a:lnTo>
                    <a:pt x="1822" y="642"/>
                  </a:lnTo>
                  <a:lnTo>
                    <a:pt x="1824" y="626"/>
                  </a:lnTo>
                  <a:lnTo>
                    <a:pt x="1822" y="612"/>
                  </a:lnTo>
                  <a:lnTo>
                    <a:pt x="1820" y="598"/>
                  </a:lnTo>
                  <a:lnTo>
                    <a:pt x="1814" y="586"/>
                  </a:lnTo>
                  <a:lnTo>
                    <a:pt x="1806" y="576"/>
                  </a:lnTo>
                  <a:lnTo>
                    <a:pt x="1796" y="570"/>
                  </a:lnTo>
                  <a:lnTo>
                    <a:pt x="1786" y="566"/>
                  </a:lnTo>
                  <a:lnTo>
                    <a:pt x="1774" y="564"/>
                  </a:lnTo>
                  <a:lnTo>
                    <a:pt x="1762" y="566"/>
                  </a:lnTo>
                  <a:lnTo>
                    <a:pt x="1750" y="570"/>
                  </a:lnTo>
                  <a:lnTo>
                    <a:pt x="1738" y="578"/>
                  </a:lnTo>
                  <a:lnTo>
                    <a:pt x="1728" y="588"/>
                  </a:lnTo>
                  <a:lnTo>
                    <a:pt x="1718" y="600"/>
                  </a:lnTo>
                  <a:close/>
                  <a:moveTo>
                    <a:pt x="1992" y="1160"/>
                  </a:moveTo>
                  <a:lnTo>
                    <a:pt x="1992" y="1160"/>
                  </a:lnTo>
                  <a:lnTo>
                    <a:pt x="1974" y="1166"/>
                  </a:lnTo>
                  <a:lnTo>
                    <a:pt x="1956" y="1178"/>
                  </a:lnTo>
                  <a:lnTo>
                    <a:pt x="1940" y="1192"/>
                  </a:lnTo>
                  <a:lnTo>
                    <a:pt x="1926" y="1210"/>
                  </a:lnTo>
                  <a:lnTo>
                    <a:pt x="1916" y="1230"/>
                  </a:lnTo>
                  <a:lnTo>
                    <a:pt x="1906" y="1252"/>
                  </a:lnTo>
                  <a:lnTo>
                    <a:pt x="1902" y="1276"/>
                  </a:lnTo>
                  <a:lnTo>
                    <a:pt x="1900" y="1300"/>
                  </a:lnTo>
                  <a:lnTo>
                    <a:pt x="1902" y="1322"/>
                  </a:lnTo>
                  <a:lnTo>
                    <a:pt x="1906" y="1342"/>
                  </a:lnTo>
                  <a:lnTo>
                    <a:pt x="1916" y="1360"/>
                  </a:lnTo>
                  <a:lnTo>
                    <a:pt x="1926" y="1374"/>
                  </a:lnTo>
                  <a:lnTo>
                    <a:pt x="1940" y="1384"/>
                  </a:lnTo>
                  <a:lnTo>
                    <a:pt x="1956" y="1390"/>
                  </a:lnTo>
                  <a:lnTo>
                    <a:pt x="1974" y="1392"/>
                  </a:lnTo>
                  <a:lnTo>
                    <a:pt x="1992" y="1390"/>
                  </a:lnTo>
                  <a:lnTo>
                    <a:pt x="2010" y="1382"/>
                  </a:lnTo>
                  <a:lnTo>
                    <a:pt x="2028" y="1372"/>
                  </a:lnTo>
                  <a:lnTo>
                    <a:pt x="2044" y="1356"/>
                  </a:lnTo>
                  <a:lnTo>
                    <a:pt x="2058" y="1338"/>
                  </a:lnTo>
                  <a:lnTo>
                    <a:pt x="2068" y="1318"/>
                  </a:lnTo>
                  <a:lnTo>
                    <a:pt x="2076" y="1296"/>
                  </a:lnTo>
                  <a:lnTo>
                    <a:pt x="2082" y="1274"/>
                  </a:lnTo>
                  <a:lnTo>
                    <a:pt x="2084" y="1250"/>
                  </a:lnTo>
                  <a:lnTo>
                    <a:pt x="2082" y="1228"/>
                  </a:lnTo>
                  <a:lnTo>
                    <a:pt x="2076" y="1206"/>
                  </a:lnTo>
                  <a:lnTo>
                    <a:pt x="2068" y="1190"/>
                  </a:lnTo>
                  <a:lnTo>
                    <a:pt x="2058" y="1176"/>
                  </a:lnTo>
                  <a:lnTo>
                    <a:pt x="2044" y="1166"/>
                  </a:lnTo>
                  <a:lnTo>
                    <a:pt x="2028" y="1158"/>
                  </a:lnTo>
                  <a:lnTo>
                    <a:pt x="2010" y="1156"/>
                  </a:lnTo>
                  <a:lnTo>
                    <a:pt x="1992" y="116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34" name="Freeform 213"/>
            <p:cNvSpPr>
              <a:spLocks noChangeAspect="1" noEditPoints="1"/>
            </p:cNvSpPr>
            <p:nvPr/>
          </p:nvSpPr>
          <p:spPr bwMode="auto">
            <a:xfrm>
              <a:off x="935038" y="5048250"/>
              <a:ext cx="301625" cy="320675"/>
            </a:xfrm>
            <a:custGeom>
              <a:avLst/>
              <a:gdLst>
                <a:gd name="T0" fmla="*/ 0 w 2724"/>
                <a:gd name="T1" fmla="*/ 2147483647 h 2880"/>
                <a:gd name="T2" fmla="*/ 2147483647 w 2724"/>
                <a:gd name="T3" fmla="*/ 2147483647 h 2880"/>
                <a:gd name="T4" fmla="*/ 2147483647 w 2724"/>
                <a:gd name="T5" fmla="*/ 2147483647 h 2880"/>
                <a:gd name="T6" fmla="*/ 2147483647 w 2724"/>
                <a:gd name="T7" fmla="*/ 2147483647 h 2880"/>
                <a:gd name="T8" fmla="*/ 2147483647 w 2724"/>
                <a:gd name="T9" fmla="*/ 2147483647 h 2880"/>
                <a:gd name="T10" fmla="*/ 2147483647 w 2724"/>
                <a:gd name="T11" fmla="*/ 2147483647 h 2880"/>
                <a:gd name="T12" fmla="*/ 2147483647 w 2724"/>
                <a:gd name="T13" fmla="*/ 2147483647 h 2880"/>
                <a:gd name="T14" fmla="*/ 2147483647 w 2724"/>
                <a:gd name="T15" fmla="*/ 2147483647 h 2880"/>
                <a:gd name="T16" fmla="*/ 2147483647 w 2724"/>
                <a:gd name="T17" fmla="*/ 2147483647 h 2880"/>
                <a:gd name="T18" fmla="*/ 2147483647 w 2724"/>
                <a:gd name="T19" fmla="*/ 2147483647 h 2880"/>
                <a:gd name="T20" fmla="*/ 2147483647 w 2724"/>
                <a:gd name="T21" fmla="*/ 2147483647 h 2880"/>
                <a:gd name="T22" fmla="*/ 2147483647 w 2724"/>
                <a:gd name="T23" fmla="*/ 2147483647 h 2880"/>
                <a:gd name="T24" fmla="*/ 2147483647 w 2724"/>
                <a:gd name="T25" fmla="*/ 0 h 2880"/>
                <a:gd name="T26" fmla="*/ 2147483647 w 2724"/>
                <a:gd name="T27" fmla="*/ 2147483647 h 2880"/>
                <a:gd name="T28" fmla="*/ 2147483647 w 2724"/>
                <a:gd name="T29" fmla="*/ 2147483647 h 2880"/>
                <a:gd name="T30" fmla="*/ 2147483647 w 2724"/>
                <a:gd name="T31" fmla="*/ 2147483647 h 2880"/>
                <a:gd name="T32" fmla="*/ 2147483647 w 2724"/>
                <a:gd name="T33" fmla="*/ 2147483647 h 2880"/>
                <a:gd name="T34" fmla="*/ 2147483647 w 2724"/>
                <a:gd name="T35" fmla="*/ 2147483647 h 2880"/>
                <a:gd name="T36" fmla="*/ 2147483647 w 2724"/>
                <a:gd name="T37" fmla="*/ 2147483647 h 2880"/>
                <a:gd name="T38" fmla="*/ 2147483647 w 2724"/>
                <a:gd name="T39" fmla="*/ 2147483647 h 2880"/>
                <a:gd name="T40" fmla="*/ 2147483647 w 2724"/>
                <a:gd name="T41" fmla="*/ 2147483647 h 2880"/>
                <a:gd name="T42" fmla="*/ 2147483647 w 2724"/>
                <a:gd name="T43" fmla="*/ 2147483647 h 2880"/>
                <a:gd name="T44" fmla="*/ 2147483647 w 2724"/>
                <a:gd name="T45" fmla="*/ 2147483647 h 2880"/>
                <a:gd name="T46" fmla="*/ 2147483647 w 2724"/>
                <a:gd name="T47" fmla="*/ 2147483647 h 2880"/>
                <a:gd name="T48" fmla="*/ 2147483647 w 2724"/>
                <a:gd name="T49" fmla="*/ 2147483647 h 2880"/>
                <a:gd name="T50" fmla="*/ 2147483647 w 2724"/>
                <a:gd name="T51" fmla="*/ 2147483647 h 2880"/>
                <a:gd name="T52" fmla="*/ 2147483647 w 2724"/>
                <a:gd name="T53" fmla="*/ 2147483647 h 2880"/>
                <a:gd name="T54" fmla="*/ 2147483647 w 2724"/>
                <a:gd name="T55" fmla="*/ 2147483647 h 2880"/>
                <a:gd name="T56" fmla="*/ 2147483647 w 2724"/>
                <a:gd name="T57" fmla="*/ 2147483647 h 2880"/>
                <a:gd name="T58" fmla="*/ 2147483647 w 2724"/>
                <a:gd name="T59" fmla="*/ 2147483647 h 2880"/>
                <a:gd name="T60" fmla="*/ 2147483647 w 2724"/>
                <a:gd name="T61" fmla="*/ 2147483647 h 2880"/>
                <a:gd name="T62" fmla="*/ 2147483647 w 2724"/>
                <a:gd name="T63" fmla="*/ 2147483647 h 2880"/>
                <a:gd name="T64" fmla="*/ 2147483647 w 2724"/>
                <a:gd name="T65" fmla="*/ 2147483647 h 2880"/>
                <a:gd name="T66" fmla="*/ 2147483647 w 2724"/>
                <a:gd name="T67" fmla="*/ 2147483647 h 2880"/>
                <a:gd name="T68" fmla="*/ 2147483647 w 2724"/>
                <a:gd name="T69" fmla="*/ 2147483647 h 2880"/>
                <a:gd name="T70" fmla="*/ 2147483647 w 2724"/>
                <a:gd name="T71" fmla="*/ 2147483647 h 2880"/>
                <a:gd name="T72" fmla="*/ 2147483647 w 2724"/>
                <a:gd name="T73" fmla="*/ 2147483647 h 2880"/>
                <a:gd name="T74" fmla="*/ 2147483647 w 2724"/>
                <a:gd name="T75" fmla="*/ 2147483647 h 2880"/>
                <a:gd name="T76" fmla="*/ 2147483647 w 2724"/>
                <a:gd name="T77" fmla="*/ 2147483647 h 2880"/>
                <a:gd name="T78" fmla="*/ 2147483647 w 2724"/>
                <a:gd name="T79" fmla="*/ 2147483647 h 2880"/>
                <a:gd name="T80" fmla="*/ 2147483647 w 2724"/>
                <a:gd name="T81" fmla="*/ 2147483647 h 2880"/>
                <a:gd name="T82" fmla="*/ 2147483647 w 2724"/>
                <a:gd name="T83" fmla="*/ 2147483647 h 2880"/>
                <a:gd name="T84" fmla="*/ 2147483647 w 2724"/>
                <a:gd name="T85" fmla="*/ 2147483647 h 2880"/>
                <a:gd name="T86" fmla="*/ 2147483647 w 2724"/>
                <a:gd name="T87" fmla="*/ 2147483647 h 2880"/>
                <a:gd name="T88" fmla="*/ 2147483647 w 2724"/>
                <a:gd name="T89" fmla="*/ 2147483647 h 2880"/>
                <a:gd name="T90" fmla="*/ 2147483647 w 2724"/>
                <a:gd name="T91" fmla="*/ 2147483647 h 2880"/>
                <a:gd name="T92" fmla="*/ 2147483647 w 2724"/>
                <a:gd name="T93" fmla="*/ 2147483647 h 2880"/>
                <a:gd name="T94" fmla="*/ 2147483647 w 2724"/>
                <a:gd name="T95" fmla="*/ 2147483647 h 2880"/>
                <a:gd name="T96" fmla="*/ 2147483647 w 2724"/>
                <a:gd name="T97" fmla="*/ 2147483647 h 2880"/>
                <a:gd name="T98" fmla="*/ 2147483647 w 2724"/>
                <a:gd name="T99" fmla="*/ 0 h 288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24"/>
                <a:gd name="T151" fmla="*/ 0 h 2880"/>
                <a:gd name="T152" fmla="*/ 2724 w 2724"/>
                <a:gd name="T153" fmla="*/ 2880 h 288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24" h="2880">
                  <a:moveTo>
                    <a:pt x="2724" y="2154"/>
                  </a:moveTo>
                  <a:lnTo>
                    <a:pt x="1176" y="2880"/>
                  </a:lnTo>
                  <a:lnTo>
                    <a:pt x="0" y="1942"/>
                  </a:lnTo>
                  <a:lnTo>
                    <a:pt x="0" y="1428"/>
                  </a:lnTo>
                  <a:lnTo>
                    <a:pt x="610" y="1250"/>
                  </a:lnTo>
                  <a:lnTo>
                    <a:pt x="676" y="1316"/>
                  </a:lnTo>
                  <a:lnTo>
                    <a:pt x="86" y="1488"/>
                  </a:lnTo>
                  <a:lnTo>
                    <a:pt x="418" y="1716"/>
                  </a:lnTo>
                  <a:lnTo>
                    <a:pt x="912" y="1552"/>
                  </a:lnTo>
                  <a:lnTo>
                    <a:pt x="974" y="1614"/>
                  </a:lnTo>
                  <a:lnTo>
                    <a:pt x="502" y="1774"/>
                  </a:lnTo>
                  <a:lnTo>
                    <a:pt x="1176" y="2238"/>
                  </a:lnTo>
                  <a:lnTo>
                    <a:pt x="1652" y="2064"/>
                  </a:lnTo>
                  <a:lnTo>
                    <a:pt x="1664" y="2084"/>
                  </a:lnTo>
                  <a:lnTo>
                    <a:pt x="1676" y="2104"/>
                  </a:lnTo>
                  <a:lnTo>
                    <a:pt x="1692" y="2122"/>
                  </a:lnTo>
                  <a:lnTo>
                    <a:pt x="1706" y="2138"/>
                  </a:lnTo>
                  <a:lnTo>
                    <a:pt x="1724" y="2152"/>
                  </a:lnTo>
                  <a:lnTo>
                    <a:pt x="1742" y="2164"/>
                  </a:lnTo>
                  <a:lnTo>
                    <a:pt x="1762" y="2176"/>
                  </a:lnTo>
                  <a:lnTo>
                    <a:pt x="1784" y="2184"/>
                  </a:lnTo>
                  <a:lnTo>
                    <a:pt x="1806" y="2190"/>
                  </a:lnTo>
                  <a:lnTo>
                    <a:pt x="1830" y="2194"/>
                  </a:lnTo>
                  <a:lnTo>
                    <a:pt x="1854" y="2194"/>
                  </a:lnTo>
                  <a:lnTo>
                    <a:pt x="1878" y="2194"/>
                  </a:lnTo>
                  <a:lnTo>
                    <a:pt x="1904" y="2190"/>
                  </a:lnTo>
                  <a:lnTo>
                    <a:pt x="1932" y="2186"/>
                  </a:lnTo>
                  <a:lnTo>
                    <a:pt x="1958" y="2178"/>
                  </a:lnTo>
                  <a:lnTo>
                    <a:pt x="1986" y="2168"/>
                  </a:lnTo>
                  <a:lnTo>
                    <a:pt x="2008" y="2158"/>
                  </a:lnTo>
                  <a:lnTo>
                    <a:pt x="2028" y="2148"/>
                  </a:lnTo>
                  <a:lnTo>
                    <a:pt x="2048" y="2136"/>
                  </a:lnTo>
                  <a:lnTo>
                    <a:pt x="2068" y="2122"/>
                  </a:lnTo>
                  <a:lnTo>
                    <a:pt x="2106" y="2094"/>
                  </a:lnTo>
                  <a:lnTo>
                    <a:pt x="2142" y="2060"/>
                  </a:lnTo>
                  <a:lnTo>
                    <a:pt x="2174" y="2024"/>
                  </a:lnTo>
                  <a:lnTo>
                    <a:pt x="2204" y="1986"/>
                  </a:lnTo>
                  <a:lnTo>
                    <a:pt x="2230" y="1944"/>
                  </a:lnTo>
                  <a:lnTo>
                    <a:pt x="2254" y="1902"/>
                  </a:lnTo>
                  <a:lnTo>
                    <a:pt x="1662" y="1584"/>
                  </a:lnTo>
                  <a:lnTo>
                    <a:pt x="1722" y="1524"/>
                  </a:lnTo>
                  <a:lnTo>
                    <a:pt x="2290" y="1828"/>
                  </a:lnTo>
                  <a:lnTo>
                    <a:pt x="2620" y="1708"/>
                  </a:lnTo>
                  <a:lnTo>
                    <a:pt x="1904" y="1342"/>
                  </a:lnTo>
                  <a:lnTo>
                    <a:pt x="1964" y="1282"/>
                  </a:lnTo>
                  <a:lnTo>
                    <a:pt x="2724" y="1670"/>
                  </a:lnTo>
                  <a:lnTo>
                    <a:pt x="2724" y="2154"/>
                  </a:lnTo>
                  <a:close/>
                  <a:moveTo>
                    <a:pt x="1304" y="0"/>
                  </a:moveTo>
                  <a:lnTo>
                    <a:pt x="1304" y="0"/>
                  </a:lnTo>
                  <a:lnTo>
                    <a:pt x="1290" y="0"/>
                  </a:lnTo>
                  <a:lnTo>
                    <a:pt x="1276" y="2"/>
                  </a:lnTo>
                  <a:lnTo>
                    <a:pt x="1264" y="6"/>
                  </a:lnTo>
                  <a:lnTo>
                    <a:pt x="1252" y="10"/>
                  </a:lnTo>
                  <a:lnTo>
                    <a:pt x="1240" y="16"/>
                  </a:lnTo>
                  <a:lnTo>
                    <a:pt x="1230" y="22"/>
                  </a:lnTo>
                  <a:lnTo>
                    <a:pt x="1210" y="38"/>
                  </a:lnTo>
                  <a:lnTo>
                    <a:pt x="1194" y="58"/>
                  </a:lnTo>
                  <a:lnTo>
                    <a:pt x="1188" y="68"/>
                  </a:lnTo>
                  <a:lnTo>
                    <a:pt x="1184" y="80"/>
                  </a:lnTo>
                  <a:lnTo>
                    <a:pt x="1178" y="92"/>
                  </a:lnTo>
                  <a:lnTo>
                    <a:pt x="1176" y="104"/>
                  </a:lnTo>
                  <a:lnTo>
                    <a:pt x="1174" y="118"/>
                  </a:lnTo>
                  <a:lnTo>
                    <a:pt x="1172" y="130"/>
                  </a:lnTo>
                  <a:lnTo>
                    <a:pt x="1172" y="1328"/>
                  </a:lnTo>
                  <a:lnTo>
                    <a:pt x="792" y="948"/>
                  </a:lnTo>
                  <a:lnTo>
                    <a:pt x="782" y="938"/>
                  </a:lnTo>
                  <a:lnTo>
                    <a:pt x="772" y="930"/>
                  </a:lnTo>
                  <a:lnTo>
                    <a:pt x="760" y="924"/>
                  </a:lnTo>
                  <a:lnTo>
                    <a:pt x="748" y="918"/>
                  </a:lnTo>
                  <a:lnTo>
                    <a:pt x="736" y="914"/>
                  </a:lnTo>
                  <a:lnTo>
                    <a:pt x="724" y="910"/>
                  </a:lnTo>
                  <a:lnTo>
                    <a:pt x="712" y="908"/>
                  </a:lnTo>
                  <a:lnTo>
                    <a:pt x="698" y="908"/>
                  </a:lnTo>
                  <a:lnTo>
                    <a:pt x="686" y="908"/>
                  </a:lnTo>
                  <a:lnTo>
                    <a:pt x="674" y="910"/>
                  </a:lnTo>
                  <a:lnTo>
                    <a:pt x="662" y="914"/>
                  </a:lnTo>
                  <a:lnTo>
                    <a:pt x="650" y="918"/>
                  </a:lnTo>
                  <a:lnTo>
                    <a:pt x="638" y="924"/>
                  </a:lnTo>
                  <a:lnTo>
                    <a:pt x="626" y="930"/>
                  </a:lnTo>
                  <a:lnTo>
                    <a:pt x="616" y="938"/>
                  </a:lnTo>
                  <a:lnTo>
                    <a:pt x="606" y="948"/>
                  </a:lnTo>
                  <a:lnTo>
                    <a:pt x="598" y="956"/>
                  </a:lnTo>
                  <a:lnTo>
                    <a:pt x="590" y="968"/>
                  </a:lnTo>
                  <a:lnTo>
                    <a:pt x="582" y="978"/>
                  </a:lnTo>
                  <a:lnTo>
                    <a:pt x="578" y="990"/>
                  </a:lnTo>
                  <a:lnTo>
                    <a:pt x="574" y="1002"/>
                  </a:lnTo>
                  <a:lnTo>
                    <a:pt x="570" y="1014"/>
                  </a:lnTo>
                  <a:lnTo>
                    <a:pt x="568" y="1028"/>
                  </a:lnTo>
                  <a:lnTo>
                    <a:pt x="568" y="1040"/>
                  </a:lnTo>
                  <a:lnTo>
                    <a:pt x="568" y="1052"/>
                  </a:lnTo>
                  <a:lnTo>
                    <a:pt x="570" y="1064"/>
                  </a:lnTo>
                  <a:lnTo>
                    <a:pt x="574" y="1076"/>
                  </a:lnTo>
                  <a:lnTo>
                    <a:pt x="578" y="1088"/>
                  </a:lnTo>
                  <a:lnTo>
                    <a:pt x="582" y="1100"/>
                  </a:lnTo>
                  <a:lnTo>
                    <a:pt x="590" y="1112"/>
                  </a:lnTo>
                  <a:lnTo>
                    <a:pt x="598" y="1122"/>
                  </a:lnTo>
                  <a:lnTo>
                    <a:pt x="606" y="1132"/>
                  </a:lnTo>
                  <a:lnTo>
                    <a:pt x="1208" y="1732"/>
                  </a:lnTo>
                  <a:lnTo>
                    <a:pt x="1218" y="1742"/>
                  </a:lnTo>
                  <a:lnTo>
                    <a:pt x="1228" y="1748"/>
                  </a:lnTo>
                  <a:lnTo>
                    <a:pt x="1238" y="1756"/>
                  </a:lnTo>
                  <a:lnTo>
                    <a:pt x="1250" y="1760"/>
                  </a:lnTo>
                  <a:lnTo>
                    <a:pt x="1262" y="1764"/>
                  </a:lnTo>
                  <a:lnTo>
                    <a:pt x="1274" y="1768"/>
                  </a:lnTo>
                  <a:lnTo>
                    <a:pt x="1300" y="1770"/>
                  </a:lnTo>
                  <a:lnTo>
                    <a:pt x="1304" y="1770"/>
                  </a:lnTo>
                  <a:lnTo>
                    <a:pt x="1308" y="1770"/>
                  </a:lnTo>
                  <a:lnTo>
                    <a:pt x="1332" y="1768"/>
                  </a:lnTo>
                  <a:lnTo>
                    <a:pt x="1344" y="1764"/>
                  </a:lnTo>
                  <a:lnTo>
                    <a:pt x="1356" y="1760"/>
                  </a:lnTo>
                  <a:lnTo>
                    <a:pt x="1368" y="1756"/>
                  </a:lnTo>
                  <a:lnTo>
                    <a:pt x="1378" y="1748"/>
                  </a:lnTo>
                  <a:lnTo>
                    <a:pt x="1390" y="1742"/>
                  </a:lnTo>
                  <a:lnTo>
                    <a:pt x="1400" y="1732"/>
                  </a:lnTo>
                  <a:lnTo>
                    <a:pt x="2000" y="1132"/>
                  </a:lnTo>
                  <a:lnTo>
                    <a:pt x="2010" y="1122"/>
                  </a:lnTo>
                  <a:lnTo>
                    <a:pt x="2018" y="1112"/>
                  </a:lnTo>
                  <a:lnTo>
                    <a:pt x="2024" y="1100"/>
                  </a:lnTo>
                  <a:lnTo>
                    <a:pt x="2030" y="1088"/>
                  </a:lnTo>
                  <a:lnTo>
                    <a:pt x="2034" y="1076"/>
                  </a:lnTo>
                  <a:lnTo>
                    <a:pt x="2036" y="1064"/>
                  </a:lnTo>
                  <a:lnTo>
                    <a:pt x="2038" y="1052"/>
                  </a:lnTo>
                  <a:lnTo>
                    <a:pt x="2038" y="1040"/>
                  </a:lnTo>
                  <a:lnTo>
                    <a:pt x="2038" y="1028"/>
                  </a:lnTo>
                  <a:lnTo>
                    <a:pt x="2036" y="1014"/>
                  </a:lnTo>
                  <a:lnTo>
                    <a:pt x="2034" y="1002"/>
                  </a:lnTo>
                  <a:lnTo>
                    <a:pt x="2030" y="990"/>
                  </a:lnTo>
                  <a:lnTo>
                    <a:pt x="2024" y="978"/>
                  </a:lnTo>
                  <a:lnTo>
                    <a:pt x="2018" y="968"/>
                  </a:lnTo>
                  <a:lnTo>
                    <a:pt x="2010" y="958"/>
                  </a:lnTo>
                  <a:lnTo>
                    <a:pt x="2000" y="948"/>
                  </a:lnTo>
                  <a:lnTo>
                    <a:pt x="1990" y="938"/>
                  </a:lnTo>
                  <a:lnTo>
                    <a:pt x="1980" y="930"/>
                  </a:lnTo>
                  <a:lnTo>
                    <a:pt x="1970" y="924"/>
                  </a:lnTo>
                  <a:lnTo>
                    <a:pt x="1958" y="918"/>
                  </a:lnTo>
                  <a:lnTo>
                    <a:pt x="1946" y="914"/>
                  </a:lnTo>
                  <a:lnTo>
                    <a:pt x="1932" y="910"/>
                  </a:lnTo>
                  <a:lnTo>
                    <a:pt x="1920" y="908"/>
                  </a:lnTo>
                  <a:lnTo>
                    <a:pt x="1908" y="908"/>
                  </a:lnTo>
                  <a:lnTo>
                    <a:pt x="1896" y="908"/>
                  </a:lnTo>
                  <a:lnTo>
                    <a:pt x="1882" y="910"/>
                  </a:lnTo>
                  <a:lnTo>
                    <a:pt x="1870" y="914"/>
                  </a:lnTo>
                  <a:lnTo>
                    <a:pt x="1858" y="918"/>
                  </a:lnTo>
                  <a:lnTo>
                    <a:pt x="1846" y="924"/>
                  </a:lnTo>
                  <a:lnTo>
                    <a:pt x="1836" y="930"/>
                  </a:lnTo>
                  <a:lnTo>
                    <a:pt x="1826" y="938"/>
                  </a:lnTo>
                  <a:lnTo>
                    <a:pt x="1816" y="948"/>
                  </a:lnTo>
                  <a:lnTo>
                    <a:pt x="1434" y="1328"/>
                  </a:lnTo>
                  <a:lnTo>
                    <a:pt x="1434" y="130"/>
                  </a:lnTo>
                  <a:lnTo>
                    <a:pt x="1434" y="118"/>
                  </a:lnTo>
                  <a:lnTo>
                    <a:pt x="1432" y="104"/>
                  </a:lnTo>
                  <a:lnTo>
                    <a:pt x="1428" y="92"/>
                  </a:lnTo>
                  <a:lnTo>
                    <a:pt x="1424" y="80"/>
                  </a:lnTo>
                  <a:lnTo>
                    <a:pt x="1418" y="68"/>
                  </a:lnTo>
                  <a:lnTo>
                    <a:pt x="1412" y="58"/>
                  </a:lnTo>
                  <a:lnTo>
                    <a:pt x="1396" y="38"/>
                  </a:lnTo>
                  <a:lnTo>
                    <a:pt x="1376" y="22"/>
                  </a:lnTo>
                  <a:lnTo>
                    <a:pt x="1366" y="16"/>
                  </a:lnTo>
                  <a:lnTo>
                    <a:pt x="1354" y="10"/>
                  </a:lnTo>
                  <a:lnTo>
                    <a:pt x="1342" y="6"/>
                  </a:lnTo>
                  <a:lnTo>
                    <a:pt x="1330" y="2"/>
                  </a:lnTo>
                  <a:lnTo>
                    <a:pt x="1316" y="0"/>
                  </a:lnTo>
                  <a:lnTo>
                    <a:pt x="130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395288" y="5527675"/>
            <a:ext cx="831850" cy="379413"/>
            <a:chOff x="395288" y="5527675"/>
            <a:chExt cx="831850" cy="379413"/>
          </a:xfrm>
        </p:grpSpPr>
        <p:sp>
          <p:nvSpPr>
            <p:cNvPr id="30731" name="Freeform 412"/>
            <p:cNvSpPr>
              <a:spLocks noChangeAspect="1" noEditPoints="1"/>
            </p:cNvSpPr>
            <p:nvPr/>
          </p:nvSpPr>
          <p:spPr bwMode="auto">
            <a:xfrm>
              <a:off x="395288" y="5527675"/>
              <a:ext cx="346075" cy="379413"/>
            </a:xfrm>
            <a:custGeom>
              <a:avLst/>
              <a:gdLst>
                <a:gd name="T0" fmla="*/ 2147483647 w 2632"/>
                <a:gd name="T1" fmla="*/ 2147483647 h 2880"/>
                <a:gd name="T2" fmla="*/ 2147483647 w 2632"/>
                <a:gd name="T3" fmla="*/ 2147483647 h 2880"/>
                <a:gd name="T4" fmla="*/ 2147483647 w 2632"/>
                <a:gd name="T5" fmla="*/ 2147483647 h 2880"/>
                <a:gd name="T6" fmla="*/ 2147483647 w 2632"/>
                <a:gd name="T7" fmla="*/ 2147483647 h 2880"/>
                <a:gd name="T8" fmla="*/ 2147483647 w 2632"/>
                <a:gd name="T9" fmla="*/ 2147483647 h 2880"/>
                <a:gd name="T10" fmla="*/ 2147483647 w 2632"/>
                <a:gd name="T11" fmla="*/ 2147483647 h 2880"/>
                <a:gd name="T12" fmla="*/ 2147483647 w 2632"/>
                <a:gd name="T13" fmla="*/ 2147483647 h 2880"/>
                <a:gd name="T14" fmla="*/ 2147483647 w 2632"/>
                <a:gd name="T15" fmla="*/ 2147483647 h 2880"/>
                <a:gd name="T16" fmla="*/ 2147483647 w 2632"/>
                <a:gd name="T17" fmla="*/ 2147483647 h 2880"/>
                <a:gd name="T18" fmla="*/ 2147483647 w 2632"/>
                <a:gd name="T19" fmla="*/ 2147483647 h 2880"/>
                <a:gd name="T20" fmla="*/ 2147483647 w 2632"/>
                <a:gd name="T21" fmla="*/ 2147483647 h 2880"/>
                <a:gd name="T22" fmla="*/ 2147483647 w 2632"/>
                <a:gd name="T23" fmla="*/ 2147483647 h 2880"/>
                <a:gd name="T24" fmla="*/ 2147483647 w 2632"/>
                <a:gd name="T25" fmla="*/ 2147483647 h 2880"/>
                <a:gd name="T26" fmla="*/ 2147483647 w 2632"/>
                <a:gd name="T27" fmla="*/ 2147483647 h 2880"/>
                <a:gd name="T28" fmla="*/ 2147483647 w 2632"/>
                <a:gd name="T29" fmla="*/ 2147483647 h 2880"/>
                <a:gd name="T30" fmla="*/ 2147483647 w 2632"/>
                <a:gd name="T31" fmla="*/ 2147483647 h 2880"/>
                <a:gd name="T32" fmla="*/ 2147483647 w 2632"/>
                <a:gd name="T33" fmla="*/ 2147483647 h 2880"/>
                <a:gd name="T34" fmla="*/ 2147483647 w 2632"/>
                <a:gd name="T35" fmla="*/ 2147483647 h 2880"/>
                <a:gd name="T36" fmla="*/ 2147483647 w 2632"/>
                <a:gd name="T37" fmla="*/ 2147483647 h 2880"/>
                <a:gd name="T38" fmla="*/ 2147483647 w 2632"/>
                <a:gd name="T39" fmla="*/ 2147483647 h 2880"/>
                <a:gd name="T40" fmla="*/ 2147483647 w 2632"/>
                <a:gd name="T41" fmla="*/ 2147483647 h 2880"/>
                <a:gd name="T42" fmla="*/ 2147483647 w 2632"/>
                <a:gd name="T43" fmla="*/ 2147483647 h 2880"/>
                <a:gd name="T44" fmla="*/ 2147483647 w 2632"/>
                <a:gd name="T45" fmla="*/ 2147483647 h 2880"/>
                <a:gd name="T46" fmla="*/ 2147483647 w 2632"/>
                <a:gd name="T47" fmla="*/ 2147483647 h 2880"/>
                <a:gd name="T48" fmla="*/ 2147483647 w 2632"/>
                <a:gd name="T49" fmla="*/ 2147483647 h 2880"/>
                <a:gd name="T50" fmla="*/ 2147483647 w 2632"/>
                <a:gd name="T51" fmla="*/ 2147483647 h 2880"/>
                <a:gd name="T52" fmla="*/ 2147483647 w 2632"/>
                <a:gd name="T53" fmla="*/ 2147483647 h 2880"/>
                <a:gd name="T54" fmla="*/ 2147483647 w 2632"/>
                <a:gd name="T55" fmla="*/ 2147483647 h 2880"/>
                <a:gd name="T56" fmla="*/ 2147483647 w 2632"/>
                <a:gd name="T57" fmla="*/ 2147483647 h 2880"/>
                <a:gd name="T58" fmla="*/ 2147483647 w 2632"/>
                <a:gd name="T59" fmla="*/ 2147483647 h 2880"/>
                <a:gd name="T60" fmla="*/ 2147483647 w 2632"/>
                <a:gd name="T61" fmla="*/ 2147483647 h 2880"/>
                <a:gd name="T62" fmla="*/ 2147483647 w 2632"/>
                <a:gd name="T63" fmla="*/ 2147483647 h 2880"/>
                <a:gd name="T64" fmla="*/ 2147483647 w 2632"/>
                <a:gd name="T65" fmla="*/ 2147483647 h 2880"/>
                <a:gd name="T66" fmla="*/ 2147483647 w 2632"/>
                <a:gd name="T67" fmla="*/ 2147483647 h 2880"/>
                <a:gd name="T68" fmla="*/ 2147483647 w 2632"/>
                <a:gd name="T69" fmla="*/ 2147483647 h 2880"/>
                <a:gd name="T70" fmla="*/ 2147483647 w 2632"/>
                <a:gd name="T71" fmla="*/ 2147483647 h 2880"/>
                <a:gd name="T72" fmla="*/ 2147483647 w 2632"/>
                <a:gd name="T73" fmla="*/ 2147483647 h 2880"/>
                <a:gd name="T74" fmla="*/ 2147483647 w 2632"/>
                <a:gd name="T75" fmla="*/ 2147483647 h 2880"/>
                <a:gd name="T76" fmla="*/ 2147483647 w 2632"/>
                <a:gd name="T77" fmla="*/ 2147483647 h 2880"/>
                <a:gd name="T78" fmla="*/ 2147483647 w 2632"/>
                <a:gd name="T79" fmla="*/ 2147483647 h 2880"/>
                <a:gd name="T80" fmla="*/ 2147483647 w 2632"/>
                <a:gd name="T81" fmla="*/ 2147483647 h 2880"/>
                <a:gd name="T82" fmla="*/ 2147483647 w 2632"/>
                <a:gd name="T83" fmla="*/ 2147483647 h 2880"/>
                <a:gd name="T84" fmla="*/ 2147483647 w 2632"/>
                <a:gd name="T85" fmla="*/ 2147483647 h 2880"/>
                <a:gd name="T86" fmla="*/ 2147483647 w 2632"/>
                <a:gd name="T87" fmla="*/ 2147483647 h 2880"/>
                <a:gd name="T88" fmla="*/ 2147483647 w 2632"/>
                <a:gd name="T89" fmla="*/ 2147483647 h 2880"/>
                <a:gd name="T90" fmla="*/ 2147483647 w 2632"/>
                <a:gd name="T91" fmla="*/ 2147483647 h 2880"/>
                <a:gd name="T92" fmla="*/ 2147483647 w 2632"/>
                <a:gd name="T93" fmla="*/ 2147483647 h 2880"/>
                <a:gd name="T94" fmla="*/ 2147483647 w 2632"/>
                <a:gd name="T95" fmla="*/ 2147483647 h 2880"/>
                <a:gd name="T96" fmla="*/ 2147483647 w 2632"/>
                <a:gd name="T97" fmla="*/ 2147483647 h 2880"/>
                <a:gd name="T98" fmla="*/ 2147483647 w 2632"/>
                <a:gd name="T99" fmla="*/ 2147483647 h 2880"/>
                <a:gd name="T100" fmla="*/ 2147483647 w 2632"/>
                <a:gd name="T101" fmla="*/ 2147483647 h 2880"/>
                <a:gd name="T102" fmla="*/ 2147483647 w 2632"/>
                <a:gd name="T103" fmla="*/ 2147483647 h 2880"/>
                <a:gd name="T104" fmla="*/ 2147483647 w 2632"/>
                <a:gd name="T105" fmla="*/ 2147483647 h 2880"/>
                <a:gd name="T106" fmla="*/ 2147483647 w 2632"/>
                <a:gd name="T107" fmla="*/ 2147483647 h 2880"/>
                <a:gd name="T108" fmla="*/ 2147483647 w 2632"/>
                <a:gd name="T109" fmla="*/ 2147483647 h 2880"/>
                <a:gd name="T110" fmla="*/ 2147483647 w 2632"/>
                <a:gd name="T111" fmla="*/ 2147483647 h 2880"/>
                <a:gd name="T112" fmla="*/ 2147483647 w 2632"/>
                <a:gd name="T113" fmla="*/ 2147483647 h 2880"/>
                <a:gd name="T114" fmla="*/ 2147483647 w 2632"/>
                <a:gd name="T115" fmla="*/ 2147483647 h 2880"/>
                <a:gd name="T116" fmla="*/ 2147483647 w 2632"/>
                <a:gd name="T117" fmla="*/ 2147483647 h 288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632"/>
                <a:gd name="T178" fmla="*/ 0 h 2880"/>
                <a:gd name="T179" fmla="*/ 2632 w 2632"/>
                <a:gd name="T180" fmla="*/ 2880 h 288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632" h="2880">
                  <a:moveTo>
                    <a:pt x="1704" y="1348"/>
                  </a:moveTo>
                  <a:lnTo>
                    <a:pt x="1704" y="824"/>
                  </a:lnTo>
                  <a:lnTo>
                    <a:pt x="1704" y="814"/>
                  </a:lnTo>
                  <a:lnTo>
                    <a:pt x="1700" y="804"/>
                  </a:lnTo>
                  <a:lnTo>
                    <a:pt x="1696" y="792"/>
                  </a:lnTo>
                  <a:lnTo>
                    <a:pt x="1688" y="778"/>
                  </a:lnTo>
                  <a:lnTo>
                    <a:pt x="1676" y="764"/>
                  </a:lnTo>
                  <a:lnTo>
                    <a:pt x="1658" y="750"/>
                  </a:lnTo>
                  <a:lnTo>
                    <a:pt x="1646" y="744"/>
                  </a:lnTo>
                  <a:lnTo>
                    <a:pt x="1634" y="738"/>
                  </a:lnTo>
                  <a:lnTo>
                    <a:pt x="1562" y="708"/>
                  </a:lnTo>
                  <a:lnTo>
                    <a:pt x="1464" y="670"/>
                  </a:lnTo>
                  <a:lnTo>
                    <a:pt x="1248" y="586"/>
                  </a:lnTo>
                  <a:lnTo>
                    <a:pt x="1236" y="560"/>
                  </a:lnTo>
                  <a:lnTo>
                    <a:pt x="1218" y="530"/>
                  </a:lnTo>
                  <a:lnTo>
                    <a:pt x="1198" y="500"/>
                  </a:lnTo>
                  <a:lnTo>
                    <a:pt x="1172" y="470"/>
                  </a:lnTo>
                  <a:lnTo>
                    <a:pt x="1140" y="438"/>
                  </a:lnTo>
                  <a:lnTo>
                    <a:pt x="1124" y="424"/>
                  </a:lnTo>
                  <a:lnTo>
                    <a:pt x="1104" y="408"/>
                  </a:lnTo>
                  <a:lnTo>
                    <a:pt x="1084" y="394"/>
                  </a:lnTo>
                  <a:lnTo>
                    <a:pt x="1062" y="380"/>
                  </a:lnTo>
                  <a:lnTo>
                    <a:pt x="1038" y="368"/>
                  </a:lnTo>
                  <a:lnTo>
                    <a:pt x="1014" y="356"/>
                  </a:lnTo>
                  <a:lnTo>
                    <a:pt x="432" y="476"/>
                  </a:lnTo>
                  <a:lnTo>
                    <a:pt x="454" y="486"/>
                  </a:lnTo>
                  <a:lnTo>
                    <a:pt x="478" y="500"/>
                  </a:lnTo>
                  <a:lnTo>
                    <a:pt x="506" y="518"/>
                  </a:lnTo>
                  <a:lnTo>
                    <a:pt x="540" y="542"/>
                  </a:lnTo>
                  <a:lnTo>
                    <a:pt x="576" y="570"/>
                  </a:lnTo>
                  <a:lnTo>
                    <a:pt x="612" y="602"/>
                  </a:lnTo>
                  <a:lnTo>
                    <a:pt x="628" y="620"/>
                  </a:lnTo>
                  <a:lnTo>
                    <a:pt x="646" y="638"/>
                  </a:lnTo>
                  <a:lnTo>
                    <a:pt x="304" y="716"/>
                  </a:lnTo>
                  <a:lnTo>
                    <a:pt x="282" y="722"/>
                  </a:lnTo>
                  <a:lnTo>
                    <a:pt x="260" y="730"/>
                  </a:lnTo>
                  <a:lnTo>
                    <a:pt x="236" y="740"/>
                  </a:lnTo>
                  <a:lnTo>
                    <a:pt x="210" y="756"/>
                  </a:lnTo>
                  <a:lnTo>
                    <a:pt x="200" y="764"/>
                  </a:lnTo>
                  <a:lnTo>
                    <a:pt x="190" y="774"/>
                  </a:lnTo>
                  <a:lnTo>
                    <a:pt x="180" y="784"/>
                  </a:lnTo>
                  <a:lnTo>
                    <a:pt x="174" y="796"/>
                  </a:lnTo>
                  <a:lnTo>
                    <a:pt x="170" y="808"/>
                  </a:lnTo>
                  <a:lnTo>
                    <a:pt x="168" y="820"/>
                  </a:lnTo>
                  <a:lnTo>
                    <a:pt x="168" y="1288"/>
                  </a:lnTo>
                  <a:lnTo>
                    <a:pt x="168" y="1292"/>
                  </a:lnTo>
                  <a:lnTo>
                    <a:pt x="172" y="1306"/>
                  </a:lnTo>
                  <a:lnTo>
                    <a:pt x="176" y="1316"/>
                  </a:lnTo>
                  <a:lnTo>
                    <a:pt x="182" y="1326"/>
                  </a:lnTo>
                  <a:lnTo>
                    <a:pt x="192" y="1340"/>
                  </a:lnTo>
                  <a:lnTo>
                    <a:pt x="204" y="1352"/>
                  </a:lnTo>
                  <a:lnTo>
                    <a:pt x="262" y="1406"/>
                  </a:lnTo>
                  <a:lnTo>
                    <a:pt x="332" y="1470"/>
                  </a:lnTo>
                  <a:lnTo>
                    <a:pt x="484" y="1604"/>
                  </a:lnTo>
                  <a:lnTo>
                    <a:pt x="662" y="1760"/>
                  </a:lnTo>
                  <a:lnTo>
                    <a:pt x="668" y="1764"/>
                  </a:lnTo>
                  <a:lnTo>
                    <a:pt x="676" y="1768"/>
                  </a:lnTo>
                  <a:lnTo>
                    <a:pt x="686" y="1770"/>
                  </a:lnTo>
                  <a:lnTo>
                    <a:pt x="700" y="1772"/>
                  </a:lnTo>
                  <a:lnTo>
                    <a:pt x="718" y="1770"/>
                  </a:lnTo>
                  <a:lnTo>
                    <a:pt x="740" y="1764"/>
                  </a:lnTo>
                  <a:lnTo>
                    <a:pt x="766" y="1754"/>
                  </a:lnTo>
                  <a:lnTo>
                    <a:pt x="948" y="1674"/>
                  </a:lnTo>
                  <a:lnTo>
                    <a:pt x="948" y="1382"/>
                  </a:lnTo>
                  <a:lnTo>
                    <a:pt x="1624" y="1134"/>
                  </a:lnTo>
                  <a:lnTo>
                    <a:pt x="1624" y="1382"/>
                  </a:lnTo>
                  <a:lnTo>
                    <a:pt x="1704" y="1348"/>
                  </a:lnTo>
                  <a:close/>
                  <a:moveTo>
                    <a:pt x="794" y="1002"/>
                  </a:moveTo>
                  <a:lnTo>
                    <a:pt x="794" y="1002"/>
                  </a:lnTo>
                  <a:lnTo>
                    <a:pt x="788" y="982"/>
                  </a:lnTo>
                  <a:lnTo>
                    <a:pt x="776" y="960"/>
                  </a:lnTo>
                  <a:lnTo>
                    <a:pt x="762" y="938"/>
                  </a:lnTo>
                  <a:lnTo>
                    <a:pt x="744" y="918"/>
                  </a:lnTo>
                  <a:lnTo>
                    <a:pt x="724" y="896"/>
                  </a:lnTo>
                  <a:lnTo>
                    <a:pt x="702" y="874"/>
                  </a:lnTo>
                  <a:lnTo>
                    <a:pt x="676" y="854"/>
                  </a:lnTo>
                  <a:lnTo>
                    <a:pt x="650" y="834"/>
                  </a:lnTo>
                  <a:lnTo>
                    <a:pt x="622" y="816"/>
                  </a:lnTo>
                  <a:lnTo>
                    <a:pt x="594" y="800"/>
                  </a:lnTo>
                  <a:lnTo>
                    <a:pt x="566" y="784"/>
                  </a:lnTo>
                  <a:lnTo>
                    <a:pt x="538" y="772"/>
                  </a:lnTo>
                  <a:lnTo>
                    <a:pt x="510" y="762"/>
                  </a:lnTo>
                  <a:lnTo>
                    <a:pt x="482" y="756"/>
                  </a:lnTo>
                  <a:lnTo>
                    <a:pt x="458" y="752"/>
                  </a:lnTo>
                  <a:lnTo>
                    <a:pt x="434" y="750"/>
                  </a:lnTo>
                  <a:lnTo>
                    <a:pt x="682" y="692"/>
                  </a:lnTo>
                  <a:lnTo>
                    <a:pt x="698" y="720"/>
                  </a:lnTo>
                  <a:lnTo>
                    <a:pt x="708" y="746"/>
                  </a:lnTo>
                  <a:lnTo>
                    <a:pt x="716" y="774"/>
                  </a:lnTo>
                  <a:lnTo>
                    <a:pt x="720" y="806"/>
                  </a:lnTo>
                  <a:lnTo>
                    <a:pt x="1272" y="658"/>
                  </a:lnTo>
                  <a:lnTo>
                    <a:pt x="1270" y="650"/>
                  </a:lnTo>
                  <a:lnTo>
                    <a:pt x="1266" y="630"/>
                  </a:lnTo>
                  <a:lnTo>
                    <a:pt x="1300" y="646"/>
                  </a:lnTo>
                  <a:lnTo>
                    <a:pt x="1336" y="664"/>
                  </a:lnTo>
                  <a:lnTo>
                    <a:pt x="1370" y="682"/>
                  </a:lnTo>
                  <a:lnTo>
                    <a:pt x="1402" y="704"/>
                  </a:lnTo>
                  <a:lnTo>
                    <a:pt x="1430" y="728"/>
                  </a:lnTo>
                  <a:lnTo>
                    <a:pt x="1454" y="752"/>
                  </a:lnTo>
                  <a:lnTo>
                    <a:pt x="1464" y="766"/>
                  </a:lnTo>
                  <a:lnTo>
                    <a:pt x="1474" y="778"/>
                  </a:lnTo>
                  <a:lnTo>
                    <a:pt x="1480" y="792"/>
                  </a:lnTo>
                  <a:lnTo>
                    <a:pt x="1486" y="806"/>
                  </a:lnTo>
                  <a:lnTo>
                    <a:pt x="1146" y="902"/>
                  </a:lnTo>
                  <a:lnTo>
                    <a:pt x="910" y="968"/>
                  </a:lnTo>
                  <a:lnTo>
                    <a:pt x="794" y="1002"/>
                  </a:lnTo>
                  <a:close/>
                  <a:moveTo>
                    <a:pt x="1028" y="1642"/>
                  </a:moveTo>
                  <a:lnTo>
                    <a:pt x="1028" y="1420"/>
                  </a:lnTo>
                  <a:lnTo>
                    <a:pt x="1572" y="1216"/>
                  </a:lnTo>
                  <a:lnTo>
                    <a:pt x="1572" y="1404"/>
                  </a:lnTo>
                  <a:lnTo>
                    <a:pt x="1028" y="1642"/>
                  </a:lnTo>
                  <a:close/>
                  <a:moveTo>
                    <a:pt x="2330" y="180"/>
                  </a:moveTo>
                  <a:lnTo>
                    <a:pt x="1628" y="2"/>
                  </a:lnTo>
                  <a:lnTo>
                    <a:pt x="1618" y="0"/>
                  </a:lnTo>
                  <a:lnTo>
                    <a:pt x="1608" y="2"/>
                  </a:lnTo>
                  <a:lnTo>
                    <a:pt x="1600" y="4"/>
                  </a:lnTo>
                  <a:lnTo>
                    <a:pt x="1592" y="10"/>
                  </a:lnTo>
                  <a:lnTo>
                    <a:pt x="1586" y="16"/>
                  </a:lnTo>
                  <a:lnTo>
                    <a:pt x="1582" y="26"/>
                  </a:lnTo>
                  <a:lnTo>
                    <a:pt x="1578" y="36"/>
                  </a:lnTo>
                  <a:lnTo>
                    <a:pt x="1578" y="48"/>
                  </a:lnTo>
                  <a:lnTo>
                    <a:pt x="1578" y="628"/>
                  </a:lnTo>
                  <a:lnTo>
                    <a:pt x="1666" y="664"/>
                  </a:lnTo>
                  <a:lnTo>
                    <a:pt x="1692" y="678"/>
                  </a:lnTo>
                  <a:lnTo>
                    <a:pt x="1692" y="674"/>
                  </a:lnTo>
                  <a:lnTo>
                    <a:pt x="1692" y="658"/>
                  </a:lnTo>
                  <a:lnTo>
                    <a:pt x="1696" y="646"/>
                  </a:lnTo>
                  <a:lnTo>
                    <a:pt x="1702" y="636"/>
                  </a:lnTo>
                  <a:lnTo>
                    <a:pt x="1710" y="626"/>
                  </a:lnTo>
                  <a:lnTo>
                    <a:pt x="1720" y="620"/>
                  </a:lnTo>
                  <a:lnTo>
                    <a:pt x="1730" y="616"/>
                  </a:lnTo>
                  <a:lnTo>
                    <a:pt x="1744" y="616"/>
                  </a:lnTo>
                  <a:lnTo>
                    <a:pt x="1756" y="618"/>
                  </a:lnTo>
                  <a:lnTo>
                    <a:pt x="1770" y="624"/>
                  </a:lnTo>
                  <a:lnTo>
                    <a:pt x="1782" y="632"/>
                  </a:lnTo>
                  <a:lnTo>
                    <a:pt x="1792" y="642"/>
                  </a:lnTo>
                  <a:lnTo>
                    <a:pt x="1802" y="656"/>
                  </a:lnTo>
                  <a:lnTo>
                    <a:pt x="1810" y="668"/>
                  </a:lnTo>
                  <a:lnTo>
                    <a:pt x="1816" y="684"/>
                  </a:lnTo>
                  <a:lnTo>
                    <a:pt x="1820" y="698"/>
                  </a:lnTo>
                  <a:lnTo>
                    <a:pt x="1822" y="714"/>
                  </a:lnTo>
                  <a:lnTo>
                    <a:pt x="1820" y="726"/>
                  </a:lnTo>
                  <a:lnTo>
                    <a:pt x="1818" y="738"/>
                  </a:lnTo>
                  <a:lnTo>
                    <a:pt x="1814" y="746"/>
                  </a:lnTo>
                  <a:lnTo>
                    <a:pt x="1808" y="754"/>
                  </a:lnTo>
                  <a:lnTo>
                    <a:pt x="1802" y="762"/>
                  </a:lnTo>
                  <a:lnTo>
                    <a:pt x="1794" y="766"/>
                  </a:lnTo>
                  <a:lnTo>
                    <a:pt x="1784" y="770"/>
                  </a:lnTo>
                  <a:lnTo>
                    <a:pt x="1774" y="770"/>
                  </a:lnTo>
                  <a:lnTo>
                    <a:pt x="1780" y="786"/>
                  </a:lnTo>
                  <a:lnTo>
                    <a:pt x="1782" y="800"/>
                  </a:lnTo>
                  <a:lnTo>
                    <a:pt x="1784" y="812"/>
                  </a:lnTo>
                  <a:lnTo>
                    <a:pt x="1784" y="824"/>
                  </a:lnTo>
                  <a:lnTo>
                    <a:pt x="1784" y="944"/>
                  </a:lnTo>
                  <a:lnTo>
                    <a:pt x="2330" y="1128"/>
                  </a:lnTo>
                  <a:lnTo>
                    <a:pt x="2342" y="1130"/>
                  </a:lnTo>
                  <a:lnTo>
                    <a:pt x="2352" y="1130"/>
                  </a:lnTo>
                  <a:lnTo>
                    <a:pt x="2362" y="1128"/>
                  </a:lnTo>
                  <a:lnTo>
                    <a:pt x="2372" y="1124"/>
                  </a:lnTo>
                  <a:lnTo>
                    <a:pt x="2378" y="1116"/>
                  </a:lnTo>
                  <a:lnTo>
                    <a:pt x="2384" y="1108"/>
                  </a:lnTo>
                  <a:lnTo>
                    <a:pt x="2388" y="1096"/>
                  </a:lnTo>
                  <a:lnTo>
                    <a:pt x="2388" y="1084"/>
                  </a:lnTo>
                  <a:lnTo>
                    <a:pt x="2388" y="258"/>
                  </a:lnTo>
                  <a:lnTo>
                    <a:pt x="2388" y="244"/>
                  </a:lnTo>
                  <a:lnTo>
                    <a:pt x="2384" y="232"/>
                  </a:lnTo>
                  <a:lnTo>
                    <a:pt x="2378" y="220"/>
                  </a:lnTo>
                  <a:lnTo>
                    <a:pt x="2372" y="208"/>
                  </a:lnTo>
                  <a:lnTo>
                    <a:pt x="2362" y="198"/>
                  </a:lnTo>
                  <a:lnTo>
                    <a:pt x="2352" y="190"/>
                  </a:lnTo>
                  <a:lnTo>
                    <a:pt x="2342" y="184"/>
                  </a:lnTo>
                  <a:lnTo>
                    <a:pt x="2330" y="180"/>
                  </a:lnTo>
                  <a:close/>
                  <a:moveTo>
                    <a:pt x="1968" y="262"/>
                  </a:moveTo>
                  <a:lnTo>
                    <a:pt x="1968" y="262"/>
                  </a:lnTo>
                  <a:lnTo>
                    <a:pt x="1982" y="268"/>
                  </a:lnTo>
                  <a:lnTo>
                    <a:pt x="1994" y="276"/>
                  </a:lnTo>
                  <a:lnTo>
                    <a:pt x="2006" y="286"/>
                  </a:lnTo>
                  <a:lnTo>
                    <a:pt x="2016" y="298"/>
                  </a:lnTo>
                  <a:lnTo>
                    <a:pt x="2024" y="312"/>
                  </a:lnTo>
                  <a:lnTo>
                    <a:pt x="2030" y="326"/>
                  </a:lnTo>
                  <a:lnTo>
                    <a:pt x="2034" y="342"/>
                  </a:lnTo>
                  <a:lnTo>
                    <a:pt x="2036" y="358"/>
                  </a:lnTo>
                  <a:lnTo>
                    <a:pt x="2034" y="372"/>
                  </a:lnTo>
                  <a:lnTo>
                    <a:pt x="2030" y="386"/>
                  </a:lnTo>
                  <a:lnTo>
                    <a:pt x="2024" y="398"/>
                  </a:lnTo>
                  <a:lnTo>
                    <a:pt x="2016" y="406"/>
                  </a:lnTo>
                  <a:lnTo>
                    <a:pt x="2006" y="414"/>
                  </a:lnTo>
                  <a:lnTo>
                    <a:pt x="1994" y="416"/>
                  </a:lnTo>
                  <a:lnTo>
                    <a:pt x="1982" y="418"/>
                  </a:lnTo>
                  <a:lnTo>
                    <a:pt x="1968" y="416"/>
                  </a:lnTo>
                  <a:lnTo>
                    <a:pt x="1954" y="410"/>
                  </a:lnTo>
                  <a:lnTo>
                    <a:pt x="1942" y="402"/>
                  </a:lnTo>
                  <a:lnTo>
                    <a:pt x="1930" y="392"/>
                  </a:lnTo>
                  <a:lnTo>
                    <a:pt x="1920" y="380"/>
                  </a:lnTo>
                  <a:lnTo>
                    <a:pt x="1912" y="366"/>
                  </a:lnTo>
                  <a:lnTo>
                    <a:pt x="1906" y="352"/>
                  </a:lnTo>
                  <a:lnTo>
                    <a:pt x="1902" y="336"/>
                  </a:lnTo>
                  <a:lnTo>
                    <a:pt x="1900" y="320"/>
                  </a:lnTo>
                  <a:lnTo>
                    <a:pt x="1902" y="306"/>
                  </a:lnTo>
                  <a:lnTo>
                    <a:pt x="1906" y="292"/>
                  </a:lnTo>
                  <a:lnTo>
                    <a:pt x="1912" y="282"/>
                  </a:lnTo>
                  <a:lnTo>
                    <a:pt x="1920" y="272"/>
                  </a:lnTo>
                  <a:lnTo>
                    <a:pt x="1930" y="266"/>
                  </a:lnTo>
                  <a:lnTo>
                    <a:pt x="1942" y="262"/>
                  </a:lnTo>
                  <a:lnTo>
                    <a:pt x="1954" y="260"/>
                  </a:lnTo>
                  <a:lnTo>
                    <a:pt x="1968" y="262"/>
                  </a:lnTo>
                  <a:close/>
                  <a:moveTo>
                    <a:pt x="1860" y="590"/>
                  </a:moveTo>
                  <a:lnTo>
                    <a:pt x="1860" y="590"/>
                  </a:lnTo>
                  <a:lnTo>
                    <a:pt x="1848" y="584"/>
                  </a:lnTo>
                  <a:lnTo>
                    <a:pt x="1836" y="576"/>
                  </a:lnTo>
                  <a:lnTo>
                    <a:pt x="1824" y="566"/>
                  </a:lnTo>
                  <a:lnTo>
                    <a:pt x="1814" y="554"/>
                  </a:lnTo>
                  <a:lnTo>
                    <a:pt x="1806" y="540"/>
                  </a:lnTo>
                  <a:lnTo>
                    <a:pt x="1800" y="526"/>
                  </a:lnTo>
                  <a:lnTo>
                    <a:pt x="1796" y="510"/>
                  </a:lnTo>
                  <a:lnTo>
                    <a:pt x="1796" y="496"/>
                  </a:lnTo>
                  <a:lnTo>
                    <a:pt x="1796" y="480"/>
                  </a:lnTo>
                  <a:lnTo>
                    <a:pt x="1800" y="468"/>
                  </a:lnTo>
                  <a:lnTo>
                    <a:pt x="1806" y="456"/>
                  </a:lnTo>
                  <a:lnTo>
                    <a:pt x="1814" y="448"/>
                  </a:lnTo>
                  <a:lnTo>
                    <a:pt x="1824" y="442"/>
                  </a:lnTo>
                  <a:lnTo>
                    <a:pt x="1836" y="438"/>
                  </a:lnTo>
                  <a:lnTo>
                    <a:pt x="1848" y="436"/>
                  </a:lnTo>
                  <a:lnTo>
                    <a:pt x="1860" y="440"/>
                  </a:lnTo>
                  <a:lnTo>
                    <a:pt x="1874" y="444"/>
                  </a:lnTo>
                  <a:lnTo>
                    <a:pt x="1886" y="452"/>
                  </a:lnTo>
                  <a:lnTo>
                    <a:pt x="1898" y="462"/>
                  </a:lnTo>
                  <a:lnTo>
                    <a:pt x="1908" y="474"/>
                  </a:lnTo>
                  <a:lnTo>
                    <a:pt x="1916" y="488"/>
                  </a:lnTo>
                  <a:lnTo>
                    <a:pt x="1922" y="504"/>
                  </a:lnTo>
                  <a:lnTo>
                    <a:pt x="1926" y="518"/>
                  </a:lnTo>
                  <a:lnTo>
                    <a:pt x="1928" y="534"/>
                  </a:lnTo>
                  <a:lnTo>
                    <a:pt x="1926" y="550"/>
                  </a:lnTo>
                  <a:lnTo>
                    <a:pt x="1922" y="562"/>
                  </a:lnTo>
                  <a:lnTo>
                    <a:pt x="1916" y="574"/>
                  </a:lnTo>
                  <a:lnTo>
                    <a:pt x="1908" y="582"/>
                  </a:lnTo>
                  <a:lnTo>
                    <a:pt x="1898" y="588"/>
                  </a:lnTo>
                  <a:lnTo>
                    <a:pt x="1886" y="592"/>
                  </a:lnTo>
                  <a:lnTo>
                    <a:pt x="1874" y="594"/>
                  </a:lnTo>
                  <a:lnTo>
                    <a:pt x="1860" y="590"/>
                  </a:lnTo>
                  <a:close/>
                  <a:moveTo>
                    <a:pt x="1968" y="838"/>
                  </a:moveTo>
                  <a:lnTo>
                    <a:pt x="1968" y="838"/>
                  </a:lnTo>
                  <a:lnTo>
                    <a:pt x="1954" y="832"/>
                  </a:lnTo>
                  <a:lnTo>
                    <a:pt x="1942" y="822"/>
                  </a:lnTo>
                  <a:lnTo>
                    <a:pt x="1930" y="812"/>
                  </a:lnTo>
                  <a:lnTo>
                    <a:pt x="1920" y="800"/>
                  </a:lnTo>
                  <a:lnTo>
                    <a:pt x="1912" y="786"/>
                  </a:lnTo>
                  <a:lnTo>
                    <a:pt x="1906" y="770"/>
                  </a:lnTo>
                  <a:lnTo>
                    <a:pt x="1902" y="756"/>
                  </a:lnTo>
                  <a:lnTo>
                    <a:pt x="1900" y="740"/>
                  </a:lnTo>
                  <a:lnTo>
                    <a:pt x="1902" y="724"/>
                  </a:lnTo>
                  <a:lnTo>
                    <a:pt x="1906" y="712"/>
                  </a:lnTo>
                  <a:lnTo>
                    <a:pt x="1912" y="700"/>
                  </a:lnTo>
                  <a:lnTo>
                    <a:pt x="1920" y="692"/>
                  </a:lnTo>
                  <a:lnTo>
                    <a:pt x="1930" y="686"/>
                  </a:lnTo>
                  <a:lnTo>
                    <a:pt x="1942" y="682"/>
                  </a:lnTo>
                  <a:lnTo>
                    <a:pt x="1954" y="682"/>
                  </a:lnTo>
                  <a:lnTo>
                    <a:pt x="1968" y="684"/>
                  </a:lnTo>
                  <a:lnTo>
                    <a:pt x="1982" y="690"/>
                  </a:lnTo>
                  <a:lnTo>
                    <a:pt x="1994" y="698"/>
                  </a:lnTo>
                  <a:lnTo>
                    <a:pt x="2006" y="708"/>
                  </a:lnTo>
                  <a:lnTo>
                    <a:pt x="2016" y="722"/>
                  </a:lnTo>
                  <a:lnTo>
                    <a:pt x="2024" y="736"/>
                  </a:lnTo>
                  <a:lnTo>
                    <a:pt x="2030" y="750"/>
                  </a:lnTo>
                  <a:lnTo>
                    <a:pt x="2034" y="766"/>
                  </a:lnTo>
                  <a:lnTo>
                    <a:pt x="2036" y="782"/>
                  </a:lnTo>
                  <a:lnTo>
                    <a:pt x="2034" y="798"/>
                  </a:lnTo>
                  <a:lnTo>
                    <a:pt x="2030" y="810"/>
                  </a:lnTo>
                  <a:lnTo>
                    <a:pt x="2024" y="822"/>
                  </a:lnTo>
                  <a:lnTo>
                    <a:pt x="2016" y="830"/>
                  </a:lnTo>
                  <a:lnTo>
                    <a:pt x="2006" y="836"/>
                  </a:lnTo>
                  <a:lnTo>
                    <a:pt x="1994" y="840"/>
                  </a:lnTo>
                  <a:lnTo>
                    <a:pt x="1982" y="840"/>
                  </a:lnTo>
                  <a:lnTo>
                    <a:pt x="1968" y="838"/>
                  </a:lnTo>
                  <a:close/>
                  <a:moveTo>
                    <a:pt x="2076" y="656"/>
                  </a:moveTo>
                  <a:lnTo>
                    <a:pt x="2076" y="656"/>
                  </a:lnTo>
                  <a:lnTo>
                    <a:pt x="2062" y="650"/>
                  </a:lnTo>
                  <a:lnTo>
                    <a:pt x="2050" y="642"/>
                  </a:lnTo>
                  <a:lnTo>
                    <a:pt x="2038" y="632"/>
                  </a:lnTo>
                  <a:lnTo>
                    <a:pt x="2028" y="618"/>
                  </a:lnTo>
                  <a:lnTo>
                    <a:pt x="2020" y="604"/>
                  </a:lnTo>
                  <a:lnTo>
                    <a:pt x="2014" y="590"/>
                  </a:lnTo>
                  <a:lnTo>
                    <a:pt x="2010" y="574"/>
                  </a:lnTo>
                  <a:lnTo>
                    <a:pt x="2008" y="558"/>
                  </a:lnTo>
                  <a:lnTo>
                    <a:pt x="2010" y="544"/>
                  </a:lnTo>
                  <a:lnTo>
                    <a:pt x="2014" y="530"/>
                  </a:lnTo>
                  <a:lnTo>
                    <a:pt x="2020" y="518"/>
                  </a:lnTo>
                  <a:lnTo>
                    <a:pt x="2028" y="510"/>
                  </a:lnTo>
                  <a:lnTo>
                    <a:pt x="2038" y="504"/>
                  </a:lnTo>
                  <a:lnTo>
                    <a:pt x="2050" y="500"/>
                  </a:lnTo>
                  <a:lnTo>
                    <a:pt x="2062" y="498"/>
                  </a:lnTo>
                  <a:lnTo>
                    <a:pt x="2076" y="502"/>
                  </a:lnTo>
                  <a:lnTo>
                    <a:pt x="2090" y="508"/>
                  </a:lnTo>
                  <a:lnTo>
                    <a:pt x="2104" y="516"/>
                  </a:lnTo>
                  <a:lnTo>
                    <a:pt x="2116" y="526"/>
                  </a:lnTo>
                  <a:lnTo>
                    <a:pt x="2126" y="538"/>
                  </a:lnTo>
                  <a:lnTo>
                    <a:pt x="2134" y="552"/>
                  </a:lnTo>
                  <a:lnTo>
                    <a:pt x="2140" y="568"/>
                  </a:lnTo>
                  <a:lnTo>
                    <a:pt x="2144" y="584"/>
                  </a:lnTo>
                  <a:lnTo>
                    <a:pt x="2146" y="600"/>
                  </a:lnTo>
                  <a:lnTo>
                    <a:pt x="2144" y="614"/>
                  </a:lnTo>
                  <a:lnTo>
                    <a:pt x="2140" y="628"/>
                  </a:lnTo>
                  <a:lnTo>
                    <a:pt x="2134" y="640"/>
                  </a:lnTo>
                  <a:lnTo>
                    <a:pt x="2126" y="648"/>
                  </a:lnTo>
                  <a:lnTo>
                    <a:pt x="2116" y="654"/>
                  </a:lnTo>
                  <a:lnTo>
                    <a:pt x="2104" y="658"/>
                  </a:lnTo>
                  <a:lnTo>
                    <a:pt x="2090" y="658"/>
                  </a:lnTo>
                  <a:lnTo>
                    <a:pt x="2076" y="656"/>
                  </a:lnTo>
                  <a:close/>
                  <a:moveTo>
                    <a:pt x="2188" y="908"/>
                  </a:moveTo>
                  <a:lnTo>
                    <a:pt x="2188" y="908"/>
                  </a:lnTo>
                  <a:lnTo>
                    <a:pt x="2174" y="902"/>
                  </a:lnTo>
                  <a:lnTo>
                    <a:pt x="2160" y="894"/>
                  </a:lnTo>
                  <a:lnTo>
                    <a:pt x="2150" y="882"/>
                  </a:lnTo>
                  <a:lnTo>
                    <a:pt x="2138" y="870"/>
                  </a:lnTo>
                  <a:lnTo>
                    <a:pt x="2130" y="856"/>
                  </a:lnTo>
                  <a:lnTo>
                    <a:pt x="2124" y="840"/>
                  </a:lnTo>
                  <a:lnTo>
                    <a:pt x="2120" y="824"/>
                  </a:lnTo>
                  <a:lnTo>
                    <a:pt x="2118" y="808"/>
                  </a:lnTo>
                  <a:lnTo>
                    <a:pt x="2120" y="792"/>
                  </a:lnTo>
                  <a:lnTo>
                    <a:pt x="2124" y="780"/>
                  </a:lnTo>
                  <a:lnTo>
                    <a:pt x="2130" y="768"/>
                  </a:lnTo>
                  <a:lnTo>
                    <a:pt x="2138" y="760"/>
                  </a:lnTo>
                  <a:lnTo>
                    <a:pt x="2150" y="754"/>
                  </a:lnTo>
                  <a:lnTo>
                    <a:pt x="2160" y="750"/>
                  </a:lnTo>
                  <a:lnTo>
                    <a:pt x="2174" y="750"/>
                  </a:lnTo>
                  <a:lnTo>
                    <a:pt x="2188" y="752"/>
                  </a:lnTo>
                  <a:lnTo>
                    <a:pt x="2202" y="758"/>
                  </a:lnTo>
                  <a:lnTo>
                    <a:pt x="2216" y="766"/>
                  </a:lnTo>
                  <a:lnTo>
                    <a:pt x="2228" y="778"/>
                  </a:lnTo>
                  <a:lnTo>
                    <a:pt x="2238" y="790"/>
                  </a:lnTo>
                  <a:lnTo>
                    <a:pt x="2246" y="804"/>
                  </a:lnTo>
                  <a:lnTo>
                    <a:pt x="2254" y="820"/>
                  </a:lnTo>
                  <a:lnTo>
                    <a:pt x="2258" y="836"/>
                  </a:lnTo>
                  <a:lnTo>
                    <a:pt x="2258" y="852"/>
                  </a:lnTo>
                  <a:lnTo>
                    <a:pt x="2258" y="868"/>
                  </a:lnTo>
                  <a:lnTo>
                    <a:pt x="2254" y="882"/>
                  </a:lnTo>
                  <a:lnTo>
                    <a:pt x="2246" y="892"/>
                  </a:lnTo>
                  <a:lnTo>
                    <a:pt x="2238" y="902"/>
                  </a:lnTo>
                  <a:lnTo>
                    <a:pt x="2228" y="908"/>
                  </a:lnTo>
                  <a:lnTo>
                    <a:pt x="2216" y="910"/>
                  </a:lnTo>
                  <a:lnTo>
                    <a:pt x="2202" y="912"/>
                  </a:lnTo>
                  <a:lnTo>
                    <a:pt x="2188" y="908"/>
                  </a:lnTo>
                  <a:close/>
                  <a:moveTo>
                    <a:pt x="2604" y="1702"/>
                  </a:moveTo>
                  <a:lnTo>
                    <a:pt x="2604" y="1702"/>
                  </a:lnTo>
                  <a:lnTo>
                    <a:pt x="2616" y="1720"/>
                  </a:lnTo>
                  <a:lnTo>
                    <a:pt x="2626" y="1738"/>
                  </a:lnTo>
                  <a:lnTo>
                    <a:pt x="2632" y="1758"/>
                  </a:lnTo>
                  <a:lnTo>
                    <a:pt x="2632" y="1780"/>
                  </a:lnTo>
                  <a:lnTo>
                    <a:pt x="2628" y="1802"/>
                  </a:lnTo>
                  <a:lnTo>
                    <a:pt x="2618" y="1826"/>
                  </a:lnTo>
                  <a:lnTo>
                    <a:pt x="2604" y="1848"/>
                  </a:lnTo>
                  <a:lnTo>
                    <a:pt x="2584" y="1872"/>
                  </a:lnTo>
                  <a:lnTo>
                    <a:pt x="2510" y="1946"/>
                  </a:lnTo>
                  <a:lnTo>
                    <a:pt x="2432" y="2022"/>
                  </a:lnTo>
                  <a:lnTo>
                    <a:pt x="2336" y="2112"/>
                  </a:lnTo>
                  <a:lnTo>
                    <a:pt x="2232" y="2204"/>
                  </a:lnTo>
                  <a:lnTo>
                    <a:pt x="2180" y="2248"/>
                  </a:lnTo>
                  <a:lnTo>
                    <a:pt x="2130" y="2288"/>
                  </a:lnTo>
                  <a:lnTo>
                    <a:pt x="2082" y="2324"/>
                  </a:lnTo>
                  <a:lnTo>
                    <a:pt x="2038" y="2354"/>
                  </a:lnTo>
                  <a:lnTo>
                    <a:pt x="2000" y="2376"/>
                  </a:lnTo>
                  <a:lnTo>
                    <a:pt x="1982" y="2384"/>
                  </a:lnTo>
                  <a:lnTo>
                    <a:pt x="1966" y="2390"/>
                  </a:lnTo>
                  <a:lnTo>
                    <a:pt x="1422" y="2560"/>
                  </a:lnTo>
                  <a:lnTo>
                    <a:pt x="1388" y="2570"/>
                  </a:lnTo>
                  <a:lnTo>
                    <a:pt x="1354" y="2580"/>
                  </a:lnTo>
                  <a:lnTo>
                    <a:pt x="1292" y="2592"/>
                  </a:lnTo>
                  <a:lnTo>
                    <a:pt x="1246" y="2600"/>
                  </a:lnTo>
                  <a:lnTo>
                    <a:pt x="1228" y="2602"/>
                  </a:lnTo>
                  <a:lnTo>
                    <a:pt x="1108" y="2604"/>
                  </a:lnTo>
                  <a:lnTo>
                    <a:pt x="1022" y="2608"/>
                  </a:lnTo>
                  <a:lnTo>
                    <a:pt x="928" y="2616"/>
                  </a:lnTo>
                  <a:lnTo>
                    <a:pt x="878" y="2620"/>
                  </a:lnTo>
                  <a:lnTo>
                    <a:pt x="830" y="2628"/>
                  </a:lnTo>
                  <a:lnTo>
                    <a:pt x="782" y="2636"/>
                  </a:lnTo>
                  <a:lnTo>
                    <a:pt x="736" y="2646"/>
                  </a:lnTo>
                  <a:lnTo>
                    <a:pt x="692" y="2658"/>
                  </a:lnTo>
                  <a:lnTo>
                    <a:pt x="652" y="2674"/>
                  </a:lnTo>
                  <a:lnTo>
                    <a:pt x="616" y="2690"/>
                  </a:lnTo>
                  <a:lnTo>
                    <a:pt x="600" y="2700"/>
                  </a:lnTo>
                  <a:lnTo>
                    <a:pt x="586" y="2710"/>
                  </a:lnTo>
                  <a:lnTo>
                    <a:pt x="526" y="2758"/>
                  </a:lnTo>
                  <a:lnTo>
                    <a:pt x="450" y="2822"/>
                  </a:lnTo>
                  <a:lnTo>
                    <a:pt x="424" y="2840"/>
                  </a:lnTo>
                  <a:lnTo>
                    <a:pt x="398" y="2856"/>
                  </a:lnTo>
                  <a:lnTo>
                    <a:pt x="372" y="2866"/>
                  </a:lnTo>
                  <a:lnTo>
                    <a:pt x="344" y="2874"/>
                  </a:lnTo>
                  <a:lnTo>
                    <a:pt x="318" y="2878"/>
                  </a:lnTo>
                  <a:lnTo>
                    <a:pt x="292" y="2880"/>
                  </a:lnTo>
                  <a:lnTo>
                    <a:pt x="264" y="2878"/>
                  </a:lnTo>
                  <a:lnTo>
                    <a:pt x="238" y="2874"/>
                  </a:lnTo>
                  <a:lnTo>
                    <a:pt x="214" y="2868"/>
                  </a:lnTo>
                  <a:lnTo>
                    <a:pt x="188" y="2858"/>
                  </a:lnTo>
                  <a:lnTo>
                    <a:pt x="164" y="2846"/>
                  </a:lnTo>
                  <a:lnTo>
                    <a:pt x="142" y="2834"/>
                  </a:lnTo>
                  <a:lnTo>
                    <a:pt x="120" y="2818"/>
                  </a:lnTo>
                  <a:lnTo>
                    <a:pt x="98" y="2800"/>
                  </a:lnTo>
                  <a:lnTo>
                    <a:pt x="80" y="2780"/>
                  </a:lnTo>
                  <a:lnTo>
                    <a:pt x="62" y="2760"/>
                  </a:lnTo>
                  <a:lnTo>
                    <a:pt x="46" y="2738"/>
                  </a:lnTo>
                  <a:lnTo>
                    <a:pt x="32" y="2714"/>
                  </a:lnTo>
                  <a:lnTo>
                    <a:pt x="22" y="2688"/>
                  </a:lnTo>
                  <a:lnTo>
                    <a:pt x="12" y="2662"/>
                  </a:lnTo>
                  <a:lnTo>
                    <a:pt x="6" y="2636"/>
                  </a:lnTo>
                  <a:lnTo>
                    <a:pt x="2" y="2608"/>
                  </a:lnTo>
                  <a:lnTo>
                    <a:pt x="0" y="2580"/>
                  </a:lnTo>
                  <a:lnTo>
                    <a:pt x="2" y="2552"/>
                  </a:lnTo>
                  <a:lnTo>
                    <a:pt x="6" y="2524"/>
                  </a:lnTo>
                  <a:lnTo>
                    <a:pt x="14" y="2496"/>
                  </a:lnTo>
                  <a:lnTo>
                    <a:pt x="26" y="2466"/>
                  </a:lnTo>
                  <a:lnTo>
                    <a:pt x="40" y="2438"/>
                  </a:lnTo>
                  <a:lnTo>
                    <a:pt x="60" y="2410"/>
                  </a:lnTo>
                  <a:lnTo>
                    <a:pt x="82" y="2382"/>
                  </a:lnTo>
                  <a:lnTo>
                    <a:pt x="108" y="2354"/>
                  </a:lnTo>
                  <a:lnTo>
                    <a:pt x="140" y="2328"/>
                  </a:lnTo>
                  <a:lnTo>
                    <a:pt x="500" y="2074"/>
                  </a:lnTo>
                  <a:lnTo>
                    <a:pt x="562" y="2028"/>
                  </a:lnTo>
                  <a:lnTo>
                    <a:pt x="594" y="2006"/>
                  </a:lnTo>
                  <a:lnTo>
                    <a:pt x="626" y="1988"/>
                  </a:lnTo>
                  <a:lnTo>
                    <a:pt x="658" y="1970"/>
                  </a:lnTo>
                  <a:lnTo>
                    <a:pt x="688" y="1956"/>
                  </a:lnTo>
                  <a:lnTo>
                    <a:pt x="720" y="1946"/>
                  </a:lnTo>
                  <a:lnTo>
                    <a:pt x="748" y="1940"/>
                  </a:lnTo>
                  <a:lnTo>
                    <a:pt x="1226" y="1898"/>
                  </a:lnTo>
                  <a:lnTo>
                    <a:pt x="1244" y="1896"/>
                  </a:lnTo>
                  <a:lnTo>
                    <a:pt x="1264" y="1894"/>
                  </a:lnTo>
                  <a:lnTo>
                    <a:pt x="1666" y="1842"/>
                  </a:lnTo>
                  <a:lnTo>
                    <a:pt x="1682" y="1840"/>
                  </a:lnTo>
                  <a:lnTo>
                    <a:pt x="1696" y="1840"/>
                  </a:lnTo>
                  <a:lnTo>
                    <a:pt x="1712" y="1842"/>
                  </a:lnTo>
                  <a:lnTo>
                    <a:pt x="1728" y="1844"/>
                  </a:lnTo>
                  <a:lnTo>
                    <a:pt x="1742" y="1848"/>
                  </a:lnTo>
                  <a:lnTo>
                    <a:pt x="1756" y="1854"/>
                  </a:lnTo>
                  <a:lnTo>
                    <a:pt x="1768" y="1860"/>
                  </a:lnTo>
                  <a:lnTo>
                    <a:pt x="1780" y="1866"/>
                  </a:lnTo>
                  <a:lnTo>
                    <a:pt x="1792" y="1874"/>
                  </a:lnTo>
                  <a:lnTo>
                    <a:pt x="1802" y="1884"/>
                  </a:lnTo>
                  <a:lnTo>
                    <a:pt x="1812" y="1894"/>
                  </a:lnTo>
                  <a:lnTo>
                    <a:pt x="1820" y="1906"/>
                  </a:lnTo>
                  <a:lnTo>
                    <a:pt x="1826" y="1918"/>
                  </a:lnTo>
                  <a:lnTo>
                    <a:pt x="1832" y="1932"/>
                  </a:lnTo>
                  <a:lnTo>
                    <a:pt x="1836" y="1946"/>
                  </a:lnTo>
                  <a:lnTo>
                    <a:pt x="1838" y="1960"/>
                  </a:lnTo>
                  <a:lnTo>
                    <a:pt x="1838" y="1976"/>
                  </a:lnTo>
                  <a:lnTo>
                    <a:pt x="1838" y="1992"/>
                  </a:lnTo>
                  <a:lnTo>
                    <a:pt x="1834" y="2006"/>
                  </a:lnTo>
                  <a:lnTo>
                    <a:pt x="1828" y="2020"/>
                  </a:lnTo>
                  <a:lnTo>
                    <a:pt x="1822" y="2034"/>
                  </a:lnTo>
                  <a:lnTo>
                    <a:pt x="1814" y="2046"/>
                  </a:lnTo>
                  <a:lnTo>
                    <a:pt x="1804" y="2056"/>
                  </a:lnTo>
                  <a:lnTo>
                    <a:pt x="1794" y="2068"/>
                  </a:lnTo>
                  <a:lnTo>
                    <a:pt x="1782" y="2078"/>
                  </a:lnTo>
                  <a:lnTo>
                    <a:pt x="1770" y="2086"/>
                  </a:lnTo>
                  <a:lnTo>
                    <a:pt x="1742" y="2102"/>
                  </a:lnTo>
                  <a:lnTo>
                    <a:pt x="1712" y="2114"/>
                  </a:lnTo>
                  <a:lnTo>
                    <a:pt x="1680" y="2124"/>
                  </a:lnTo>
                  <a:lnTo>
                    <a:pt x="1574" y="2146"/>
                  </a:lnTo>
                  <a:lnTo>
                    <a:pt x="1476" y="2164"/>
                  </a:lnTo>
                  <a:lnTo>
                    <a:pt x="1318" y="2190"/>
                  </a:lnTo>
                  <a:lnTo>
                    <a:pt x="1260" y="2200"/>
                  </a:lnTo>
                  <a:lnTo>
                    <a:pt x="1252" y="2202"/>
                  </a:lnTo>
                  <a:lnTo>
                    <a:pt x="1246" y="2206"/>
                  </a:lnTo>
                  <a:lnTo>
                    <a:pt x="1240" y="2210"/>
                  </a:lnTo>
                  <a:lnTo>
                    <a:pt x="1234" y="2216"/>
                  </a:lnTo>
                  <a:lnTo>
                    <a:pt x="1230" y="2224"/>
                  </a:lnTo>
                  <a:lnTo>
                    <a:pt x="1226" y="2230"/>
                  </a:lnTo>
                  <a:lnTo>
                    <a:pt x="1224" y="2240"/>
                  </a:lnTo>
                  <a:lnTo>
                    <a:pt x="1222" y="2248"/>
                  </a:lnTo>
                  <a:lnTo>
                    <a:pt x="1224" y="2256"/>
                  </a:lnTo>
                  <a:lnTo>
                    <a:pt x="1226" y="2264"/>
                  </a:lnTo>
                  <a:lnTo>
                    <a:pt x="1230" y="2270"/>
                  </a:lnTo>
                  <a:lnTo>
                    <a:pt x="1234" y="2276"/>
                  </a:lnTo>
                  <a:lnTo>
                    <a:pt x="1240" y="2280"/>
                  </a:lnTo>
                  <a:lnTo>
                    <a:pt x="1246" y="2282"/>
                  </a:lnTo>
                  <a:lnTo>
                    <a:pt x="1254" y="2284"/>
                  </a:lnTo>
                  <a:lnTo>
                    <a:pt x="1262" y="2284"/>
                  </a:lnTo>
                  <a:lnTo>
                    <a:pt x="1320" y="2274"/>
                  </a:lnTo>
                  <a:lnTo>
                    <a:pt x="1478" y="2246"/>
                  </a:lnTo>
                  <a:lnTo>
                    <a:pt x="1578" y="2228"/>
                  </a:lnTo>
                  <a:lnTo>
                    <a:pt x="1684" y="2206"/>
                  </a:lnTo>
                  <a:lnTo>
                    <a:pt x="1716" y="2200"/>
                  </a:lnTo>
                  <a:lnTo>
                    <a:pt x="1744" y="2190"/>
                  </a:lnTo>
                  <a:lnTo>
                    <a:pt x="1770" y="2180"/>
                  </a:lnTo>
                  <a:lnTo>
                    <a:pt x="1796" y="2168"/>
                  </a:lnTo>
                  <a:lnTo>
                    <a:pt x="1818" y="2156"/>
                  </a:lnTo>
                  <a:lnTo>
                    <a:pt x="1836" y="2140"/>
                  </a:lnTo>
                  <a:lnTo>
                    <a:pt x="1854" y="2126"/>
                  </a:lnTo>
                  <a:lnTo>
                    <a:pt x="1870" y="2108"/>
                  </a:lnTo>
                  <a:lnTo>
                    <a:pt x="1884" y="2092"/>
                  </a:lnTo>
                  <a:lnTo>
                    <a:pt x="1894" y="2072"/>
                  </a:lnTo>
                  <a:lnTo>
                    <a:pt x="1904" y="2054"/>
                  </a:lnTo>
                  <a:lnTo>
                    <a:pt x="1912" y="2034"/>
                  </a:lnTo>
                  <a:lnTo>
                    <a:pt x="1916" y="2014"/>
                  </a:lnTo>
                  <a:lnTo>
                    <a:pt x="1920" y="1994"/>
                  </a:lnTo>
                  <a:lnTo>
                    <a:pt x="1922" y="1974"/>
                  </a:lnTo>
                  <a:lnTo>
                    <a:pt x="1920" y="1952"/>
                  </a:lnTo>
                  <a:lnTo>
                    <a:pt x="1918" y="1932"/>
                  </a:lnTo>
                  <a:lnTo>
                    <a:pt x="1912" y="1912"/>
                  </a:lnTo>
                  <a:lnTo>
                    <a:pt x="1906" y="1892"/>
                  </a:lnTo>
                  <a:lnTo>
                    <a:pt x="1896" y="1874"/>
                  </a:lnTo>
                  <a:lnTo>
                    <a:pt x="2140" y="1714"/>
                  </a:lnTo>
                  <a:lnTo>
                    <a:pt x="2154" y="1704"/>
                  </a:lnTo>
                  <a:lnTo>
                    <a:pt x="2170" y="1698"/>
                  </a:lnTo>
                  <a:lnTo>
                    <a:pt x="2186" y="1694"/>
                  </a:lnTo>
                  <a:lnTo>
                    <a:pt x="2204" y="1694"/>
                  </a:lnTo>
                  <a:lnTo>
                    <a:pt x="2220" y="1698"/>
                  </a:lnTo>
                  <a:lnTo>
                    <a:pt x="2236" y="1704"/>
                  </a:lnTo>
                  <a:lnTo>
                    <a:pt x="2250" y="1712"/>
                  </a:lnTo>
                  <a:lnTo>
                    <a:pt x="2264" y="1724"/>
                  </a:lnTo>
                  <a:lnTo>
                    <a:pt x="2324" y="1682"/>
                  </a:lnTo>
                  <a:lnTo>
                    <a:pt x="2332" y="1678"/>
                  </a:lnTo>
                  <a:lnTo>
                    <a:pt x="2340" y="1674"/>
                  </a:lnTo>
                  <a:lnTo>
                    <a:pt x="2356" y="1668"/>
                  </a:lnTo>
                  <a:lnTo>
                    <a:pt x="2376" y="1666"/>
                  </a:lnTo>
                  <a:lnTo>
                    <a:pt x="2394" y="1666"/>
                  </a:lnTo>
                  <a:lnTo>
                    <a:pt x="2414" y="1672"/>
                  </a:lnTo>
                  <a:lnTo>
                    <a:pt x="2430" y="1680"/>
                  </a:lnTo>
                  <a:lnTo>
                    <a:pt x="2446" y="1690"/>
                  </a:lnTo>
                  <a:lnTo>
                    <a:pt x="2458" y="1704"/>
                  </a:lnTo>
                  <a:lnTo>
                    <a:pt x="2472" y="1692"/>
                  </a:lnTo>
                  <a:lnTo>
                    <a:pt x="2490" y="1682"/>
                  </a:lnTo>
                  <a:lnTo>
                    <a:pt x="2510" y="1676"/>
                  </a:lnTo>
                  <a:lnTo>
                    <a:pt x="2530" y="1674"/>
                  </a:lnTo>
                  <a:lnTo>
                    <a:pt x="2550" y="1676"/>
                  </a:lnTo>
                  <a:lnTo>
                    <a:pt x="2570" y="1682"/>
                  </a:lnTo>
                  <a:lnTo>
                    <a:pt x="2588" y="1690"/>
                  </a:lnTo>
                  <a:lnTo>
                    <a:pt x="2604" y="170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732" name="Freeform 51"/>
            <p:cNvSpPr>
              <a:spLocks noChangeAspect="1" noEditPoints="1"/>
            </p:cNvSpPr>
            <p:nvPr/>
          </p:nvSpPr>
          <p:spPr bwMode="auto">
            <a:xfrm>
              <a:off x="923925" y="5541963"/>
              <a:ext cx="303213" cy="365125"/>
            </a:xfrm>
            <a:custGeom>
              <a:avLst/>
              <a:gdLst>
                <a:gd name="T0" fmla="*/ 2147483647 w 2396"/>
                <a:gd name="T1" fmla="*/ 2147483647 h 2880"/>
                <a:gd name="T2" fmla="*/ 2147483647 w 2396"/>
                <a:gd name="T3" fmla="*/ 2147483647 h 2880"/>
                <a:gd name="T4" fmla="*/ 2147483647 w 2396"/>
                <a:gd name="T5" fmla="*/ 2147483647 h 2880"/>
                <a:gd name="T6" fmla="*/ 2147483647 w 2396"/>
                <a:gd name="T7" fmla="*/ 2147483647 h 2880"/>
                <a:gd name="T8" fmla="*/ 2147483647 w 2396"/>
                <a:gd name="T9" fmla="*/ 2147483647 h 2880"/>
                <a:gd name="T10" fmla="*/ 2147483647 w 2396"/>
                <a:gd name="T11" fmla="*/ 2147483647 h 2880"/>
                <a:gd name="T12" fmla="*/ 2147483647 w 2396"/>
                <a:gd name="T13" fmla="*/ 2147483647 h 2880"/>
                <a:gd name="T14" fmla="*/ 2147483647 w 2396"/>
                <a:gd name="T15" fmla="*/ 2147483647 h 2880"/>
                <a:gd name="T16" fmla="*/ 2147483647 w 2396"/>
                <a:gd name="T17" fmla="*/ 2147483647 h 2880"/>
                <a:gd name="T18" fmla="*/ 2147483647 w 2396"/>
                <a:gd name="T19" fmla="*/ 2147483647 h 2880"/>
                <a:gd name="T20" fmla="*/ 2147483647 w 2396"/>
                <a:gd name="T21" fmla="*/ 2147483647 h 2880"/>
                <a:gd name="T22" fmla="*/ 2147483647 w 2396"/>
                <a:gd name="T23" fmla="*/ 2147483647 h 2880"/>
                <a:gd name="T24" fmla="*/ 2147483647 w 2396"/>
                <a:gd name="T25" fmla="*/ 2147483647 h 2880"/>
                <a:gd name="T26" fmla="*/ 2147483647 w 2396"/>
                <a:gd name="T27" fmla="*/ 2147483647 h 2880"/>
                <a:gd name="T28" fmla="*/ 2147483647 w 2396"/>
                <a:gd name="T29" fmla="*/ 2147483647 h 2880"/>
                <a:gd name="T30" fmla="*/ 2147483647 w 2396"/>
                <a:gd name="T31" fmla="*/ 2147483647 h 2880"/>
                <a:gd name="T32" fmla="*/ 2147483647 w 2396"/>
                <a:gd name="T33" fmla="*/ 2147483647 h 2880"/>
                <a:gd name="T34" fmla="*/ 2147483647 w 2396"/>
                <a:gd name="T35" fmla="*/ 2147483647 h 2880"/>
                <a:gd name="T36" fmla="*/ 2147483647 w 2396"/>
                <a:gd name="T37" fmla="*/ 2147483647 h 2880"/>
                <a:gd name="T38" fmla="*/ 2147483647 w 2396"/>
                <a:gd name="T39" fmla="*/ 2147483647 h 2880"/>
                <a:gd name="T40" fmla="*/ 2147483647 w 2396"/>
                <a:gd name="T41" fmla="*/ 2147483647 h 2880"/>
                <a:gd name="T42" fmla="*/ 2147483647 w 2396"/>
                <a:gd name="T43" fmla="*/ 2147483647 h 2880"/>
                <a:gd name="T44" fmla="*/ 2147483647 w 2396"/>
                <a:gd name="T45" fmla="*/ 2147483647 h 2880"/>
                <a:gd name="T46" fmla="*/ 2147483647 w 2396"/>
                <a:gd name="T47" fmla="*/ 2147483647 h 2880"/>
                <a:gd name="T48" fmla="*/ 2147483647 w 2396"/>
                <a:gd name="T49" fmla="*/ 2147483647 h 2880"/>
                <a:gd name="T50" fmla="*/ 2147483647 w 2396"/>
                <a:gd name="T51" fmla="*/ 2147483647 h 2880"/>
                <a:gd name="T52" fmla="*/ 2147483647 w 2396"/>
                <a:gd name="T53" fmla="*/ 2147483647 h 2880"/>
                <a:gd name="T54" fmla="*/ 2147483647 w 2396"/>
                <a:gd name="T55" fmla="*/ 2147483647 h 2880"/>
                <a:gd name="T56" fmla="*/ 2147483647 w 2396"/>
                <a:gd name="T57" fmla="*/ 2147483647 h 2880"/>
                <a:gd name="T58" fmla="*/ 2147483647 w 2396"/>
                <a:gd name="T59" fmla="*/ 2147483647 h 2880"/>
                <a:gd name="T60" fmla="*/ 2147483647 w 2396"/>
                <a:gd name="T61" fmla="*/ 2147483647 h 2880"/>
                <a:gd name="T62" fmla="*/ 2147483647 w 2396"/>
                <a:gd name="T63" fmla="*/ 2147483647 h 2880"/>
                <a:gd name="T64" fmla="*/ 2147483647 w 2396"/>
                <a:gd name="T65" fmla="*/ 2147483647 h 2880"/>
                <a:gd name="T66" fmla="*/ 2147483647 w 2396"/>
                <a:gd name="T67" fmla="*/ 2147483647 h 2880"/>
                <a:gd name="T68" fmla="*/ 2147483647 w 2396"/>
                <a:gd name="T69" fmla="*/ 2147483647 h 2880"/>
                <a:gd name="T70" fmla="*/ 2147483647 w 2396"/>
                <a:gd name="T71" fmla="*/ 2147483647 h 2880"/>
                <a:gd name="T72" fmla="*/ 2147483647 w 2396"/>
                <a:gd name="T73" fmla="*/ 2147483647 h 2880"/>
                <a:gd name="T74" fmla="*/ 2147483647 w 2396"/>
                <a:gd name="T75" fmla="*/ 2147483647 h 2880"/>
                <a:gd name="T76" fmla="*/ 2147483647 w 2396"/>
                <a:gd name="T77" fmla="*/ 2147483647 h 2880"/>
                <a:gd name="T78" fmla="*/ 2147483647 w 2396"/>
                <a:gd name="T79" fmla="*/ 2147483647 h 2880"/>
                <a:gd name="T80" fmla="*/ 2147483647 w 2396"/>
                <a:gd name="T81" fmla="*/ 2147483647 h 2880"/>
                <a:gd name="T82" fmla="*/ 2147483647 w 2396"/>
                <a:gd name="T83" fmla="*/ 2147483647 h 2880"/>
                <a:gd name="T84" fmla="*/ 2147483647 w 2396"/>
                <a:gd name="T85" fmla="*/ 2147483647 h 2880"/>
                <a:gd name="T86" fmla="*/ 2147483647 w 2396"/>
                <a:gd name="T87" fmla="*/ 2147483647 h 2880"/>
                <a:gd name="T88" fmla="*/ 2147483647 w 2396"/>
                <a:gd name="T89" fmla="*/ 2147483647 h 2880"/>
                <a:gd name="T90" fmla="*/ 2147483647 w 2396"/>
                <a:gd name="T91" fmla="*/ 2147483647 h 2880"/>
                <a:gd name="T92" fmla="*/ 0 w 2396"/>
                <a:gd name="T93" fmla="*/ 2147483647 h 2880"/>
                <a:gd name="T94" fmla="*/ 2147483647 w 2396"/>
                <a:gd name="T95" fmla="*/ 2147483647 h 2880"/>
                <a:gd name="T96" fmla="*/ 2147483647 w 2396"/>
                <a:gd name="T97" fmla="*/ 2147483647 h 2880"/>
                <a:gd name="T98" fmla="*/ 2147483647 w 2396"/>
                <a:gd name="T99" fmla="*/ 2147483647 h 2880"/>
                <a:gd name="T100" fmla="*/ 2147483647 w 2396"/>
                <a:gd name="T101" fmla="*/ 2147483647 h 2880"/>
                <a:gd name="T102" fmla="*/ 2147483647 w 2396"/>
                <a:gd name="T103" fmla="*/ 2147483647 h 2880"/>
                <a:gd name="T104" fmla="*/ 2147483647 w 2396"/>
                <a:gd name="T105" fmla="*/ 2147483647 h 2880"/>
                <a:gd name="T106" fmla="*/ 2147483647 w 2396"/>
                <a:gd name="T107" fmla="*/ 2147483647 h 2880"/>
                <a:gd name="T108" fmla="*/ 2147483647 w 2396"/>
                <a:gd name="T109" fmla="*/ 2147483647 h 2880"/>
                <a:gd name="T110" fmla="*/ 2147483647 w 2396"/>
                <a:gd name="T111" fmla="*/ 2147483647 h 2880"/>
                <a:gd name="T112" fmla="*/ 2147483647 w 2396"/>
                <a:gd name="T113" fmla="*/ 2147483647 h 2880"/>
                <a:gd name="T114" fmla="*/ 2147483647 w 2396"/>
                <a:gd name="T115" fmla="*/ 2147483647 h 2880"/>
                <a:gd name="T116" fmla="*/ 2147483647 w 2396"/>
                <a:gd name="T117" fmla="*/ 2147483647 h 2880"/>
                <a:gd name="T118" fmla="*/ 2147483647 w 2396"/>
                <a:gd name="T119" fmla="*/ 2147483647 h 2880"/>
                <a:gd name="T120" fmla="*/ 2147483647 w 2396"/>
                <a:gd name="T121" fmla="*/ 2147483647 h 288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96"/>
                <a:gd name="T184" fmla="*/ 0 h 2880"/>
                <a:gd name="T185" fmla="*/ 2396 w 2396"/>
                <a:gd name="T186" fmla="*/ 2880 h 288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96" h="2880">
                  <a:moveTo>
                    <a:pt x="1272" y="920"/>
                  </a:moveTo>
                  <a:lnTo>
                    <a:pt x="1272" y="920"/>
                  </a:lnTo>
                  <a:lnTo>
                    <a:pt x="1252" y="922"/>
                  </a:lnTo>
                  <a:lnTo>
                    <a:pt x="1236" y="920"/>
                  </a:lnTo>
                  <a:lnTo>
                    <a:pt x="1220" y="914"/>
                  </a:lnTo>
                  <a:lnTo>
                    <a:pt x="1206" y="906"/>
                  </a:lnTo>
                  <a:lnTo>
                    <a:pt x="1194" y="896"/>
                  </a:lnTo>
                  <a:lnTo>
                    <a:pt x="1186" y="882"/>
                  </a:lnTo>
                  <a:lnTo>
                    <a:pt x="1180" y="866"/>
                  </a:lnTo>
                  <a:lnTo>
                    <a:pt x="1178" y="846"/>
                  </a:lnTo>
                  <a:lnTo>
                    <a:pt x="1178" y="294"/>
                  </a:lnTo>
                  <a:lnTo>
                    <a:pt x="1180" y="276"/>
                  </a:lnTo>
                  <a:lnTo>
                    <a:pt x="1186" y="256"/>
                  </a:lnTo>
                  <a:lnTo>
                    <a:pt x="1194" y="238"/>
                  </a:lnTo>
                  <a:lnTo>
                    <a:pt x="1206" y="222"/>
                  </a:lnTo>
                  <a:lnTo>
                    <a:pt x="1220" y="208"/>
                  </a:lnTo>
                  <a:lnTo>
                    <a:pt x="1236" y="196"/>
                  </a:lnTo>
                  <a:lnTo>
                    <a:pt x="1252" y="186"/>
                  </a:lnTo>
                  <a:lnTo>
                    <a:pt x="1272" y="180"/>
                  </a:lnTo>
                  <a:lnTo>
                    <a:pt x="2070" y="2"/>
                  </a:lnTo>
                  <a:lnTo>
                    <a:pt x="2090" y="0"/>
                  </a:lnTo>
                  <a:lnTo>
                    <a:pt x="2106" y="2"/>
                  </a:lnTo>
                  <a:lnTo>
                    <a:pt x="2122" y="6"/>
                  </a:lnTo>
                  <a:lnTo>
                    <a:pt x="2136" y="16"/>
                  </a:lnTo>
                  <a:lnTo>
                    <a:pt x="2148" y="26"/>
                  </a:lnTo>
                  <a:lnTo>
                    <a:pt x="2156" y="40"/>
                  </a:lnTo>
                  <a:lnTo>
                    <a:pt x="2162" y="56"/>
                  </a:lnTo>
                  <a:lnTo>
                    <a:pt x="2164" y="74"/>
                  </a:lnTo>
                  <a:lnTo>
                    <a:pt x="2164" y="628"/>
                  </a:lnTo>
                  <a:lnTo>
                    <a:pt x="2162" y="646"/>
                  </a:lnTo>
                  <a:lnTo>
                    <a:pt x="2156" y="666"/>
                  </a:lnTo>
                  <a:lnTo>
                    <a:pt x="2148" y="684"/>
                  </a:lnTo>
                  <a:lnTo>
                    <a:pt x="2136" y="700"/>
                  </a:lnTo>
                  <a:lnTo>
                    <a:pt x="2122" y="714"/>
                  </a:lnTo>
                  <a:lnTo>
                    <a:pt x="2106" y="726"/>
                  </a:lnTo>
                  <a:lnTo>
                    <a:pt x="2090" y="736"/>
                  </a:lnTo>
                  <a:lnTo>
                    <a:pt x="2070" y="742"/>
                  </a:lnTo>
                  <a:lnTo>
                    <a:pt x="1272" y="920"/>
                  </a:lnTo>
                  <a:close/>
                  <a:moveTo>
                    <a:pt x="1470" y="262"/>
                  </a:moveTo>
                  <a:lnTo>
                    <a:pt x="1470" y="262"/>
                  </a:lnTo>
                  <a:lnTo>
                    <a:pt x="1486" y="260"/>
                  </a:lnTo>
                  <a:lnTo>
                    <a:pt x="1502" y="258"/>
                  </a:lnTo>
                  <a:lnTo>
                    <a:pt x="1516" y="260"/>
                  </a:lnTo>
                  <a:lnTo>
                    <a:pt x="1528" y="262"/>
                  </a:lnTo>
                  <a:lnTo>
                    <a:pt x="1540" y="264"/>
                  </a:lnTo>
                  <a:lnTo>
                    <a:pt x="1552" y="270"/>
                  </a:lnTo>
                  <a:lnTo>
                    <a:pt x="1562" y="278"/>
                  </a:lnTo>
                  <a:lnTo>
                    <a:pt x="1572" y="286"/>
                  </a:lnTo>
                  <a:lnTo>
                    <a:pt x="1578" y="294"/>
                  </a:lnTo>
                  <a:lnTo>
                    <a:pt x="1586" y="304"/>
                  </a:lnTo>
                  <a:lnTo>
                    <a:pt x="1596" y="326"/>
                  </a:lnTo>
                  <a:lnTo>
                    <a:pt x="1604" y="348"/>
                  </a:lnTo>
                  <a:lnTo>
                    <a:pt x="1608" y="372"/>
                  </a:lnTo>
                  <a:lnTo>
                    <a:pt x="1610" y="398"/>
                  </a:lnTo>
                  <a:lnTo>
                    <a:pt x="1612" y="422"/>
                  </a:lnTo>
                  <a:lnTo>
                    <a:pt x="1612" y="462"/>
                  </a:lnTo>
                  <a:lnTo>
                    <a:pt x="1612" y="478"/>
                  </a:lnTo>
                  <a:lnTo>
                    <a:pt x="1612" y="494"/>
                  </a:lnTo>
                  <a:lnTo>
                    <a:pt x="1612" y="526"/>
                  </a:lnTo>
                  <a:lnTo>
                    <a:pt x="1610" y="562"/>
                  </a:lnTo>
                  <a:lnTo>
                    <a:pt x="1606" y="600"/>
                  </a:lnTo>
                  <a:lnTo>
                    <a:pt x="1602" y="618"/>
                  </a:lnTo>
                  <a:lnTo>
                    <a:pt x="1596" y="638"/>
                  </a:lnTo>
                  <a:lnTo>
                    <a:pt x="1588" y="656"/>
                  </a:lnTo>
                  <a:lnTo>
                    <a:pt x="1580" y="674"/>
                  </a:lnTo>
                  <a:lnTo>
                    <a:pt x="1568" y="690"/>
                  </a:lnTo>
                  <a:lnTo>
                    <a:pt x="1556" y="706"/>
                  </a:lnTo>
                  <a:lnTo>
                    <a:pt x="1540" y="718"/>
                  </a:lnTo>
                  <a:lnTo>
                    <a:pt x="1522" y="730"/>
                  </a:lnTo>
                  <a:lnTo>
                    <a:pt x="1500" y="740"/>
                  </a:lnTo>
                  <a:lnTo>
                    <a:pt x="1476" y="746"/>
                  </a:lnTo>
                  <a:lnTo>
                    <a:pt x="1458" y="750"/>
                  </a:lnTo>
                  <a:lnTo>
                    <a:pt x="1442" y="750"/>
                  </a:lnTo>
                  <a:lnTo>
                    <a:pt x="1422" y="750"/>
                  </a:lnTo>
                  <a:lnTo>
                    <a:pt x="1404" y="744"/>
                  </a:lnTo>
                  <a:lnTo>
                    <a:pt x="1388" y="736"/>
                  </a:lnTo>
                  <a:lnTo>
                    <a:pt x="1376" y="726"/>
                  </a:lnTo>
                  <a:lnTo>
                    <a:pt x="1368" y="718"/>
                  </a:lnTo>
                  <a:lnTo>
                    <a:pt x="1362" y="708"/>
                  </a:lnTo>
                  <a:lnTo>
                    <a:pt x="1352" y="688"/>
                  </a:lnTo>
                  <a:lnTo>
                    <a:pt x="1344" y="668"/>
                  </a:lnTo>
                  <a:lnTo>
                    <a:pt x="1340" y="644"/>
                  </a:lnTo>
                  <a:lnTo>
                    <a:pt x="1338" y="620"/>
                  </a:lnTo>
                  <a:lnTo>
                    <a:pt x="1336" y="596"/>
                  </a:lnTo>
                  <a:lnTo>
                    <a:pt x="1336" y="550"/>
                  </a:lnTo>
                  <a:lnTo>
                    <a:pt x="1336" y="520"/>
                  </a:lnTo>
                  <a:lnTo>
                    <a:pt x="1336" y="482"/>
                  </a:lnTo>
                  <a:lnTo>
                    <a:pt x="1338" y="442"/>
                  </a:lnTo>
                  <a:lnTo>
                    <a:pt x="1344" y="402"/>
                  </a:lnTo>
                  <a:lnTo>
                    <a:pt x="1348" y="384"/>
                  </a:lnTo>
                  <a:lnTo>
                    <a:pt x="1352" y="364"/>
                  </a:lnTo>
                  <a:lnTo>
                    <a:pt x="1360" y="348"/>
                  </a:lnTo>
                  <a:lnTo>
                    <a:pt x="1368" y="330"/>
                  </a:lnTo>
                  <a:lnTo>
                    <a:pt x="1380" y="316"/>
                  </a:lnTo>
                  <a:lnTo>
                    <a:pt x="1392" y="302"/>
                  </a:lnTo>
                  <a:lnTo>
                    <a:pt x="1408" y="288"/>
                  </a:lnTo>
                  <a:lnTo>
                    <a:pt x="1426" y="278"/>
                  </a:lnTo>
                  <a:lnTo>
                    <a:pt x="1448" y="270"/>
                  </a:lnTo>
                  <a:lnTo>
                    <a:pt x="1470" y="262"/>
                  </a:lnTo>
                  <a:close/>
                  <a:moveTo>
                    <a:pt x="1538" y="488"/>
                  </a:moveTo>
                  <a:lnTo>
                    <a:pt x="1538" y="488"/>
                  </a:lnTo>
                  <a:lnTo>
                    <a:pt x="1538" y="544"/>
                  </a:lnTo>
                  <a:lnTo>
                    <a:pt x="1534" y="586"/>
                  </a:lnTo>
                  <a:lnTo>
                    <a:pt x="1528" y="618"/>
                  </a:lnTo>
                  <a:lnTo>
                    <a:pt x="1520" y="642"/>
                  </a:lnTo>
                  <a:lnTo>
                    <a:pt x="1516" y="652"/>
                  </a:lnTo>
                  <a:lnTo>
                    <a:pt x="1512" y="658"/>
                  </a:lnTo>
                  <a:lnTo>
                    <a:pt x="1506" y="664"/>
                  </a:lnTo>
                  <a:lnTo>
                    <a:pt x="1500" y="670"/>
                  </a:lnTo>
                  <a:lnTo>
                    <a:pt x="1486" y="676"/>
                  </a:lnTo>
                  <a:lnTo>
                    <a:pt x="1470" y="680"/>
                  </a:lnTo>
                  <a:lnTo>
                    <a:pt x="1460" y="682"/>
                  </a:lnTo>
                  <a:lnTo>
                    <a:pt x="1450" y="682"/>
                  </a:lnTo>
                  <a:lnTo>
                    <a:pt x="1444" y="682"/>
                  </a:lnTo>
                  <a:lnTo>
                    <a:pt x="1438" y="680"/>
                  </a:lnTo>
                  <a:lnTo>
                    <a:pt x="1432" y="674"/>
                  </a:lnTo>
                  <a:lnTo>
                    <a:pt x="1424" y="662"/>
                  </a:lnTo>
                  <a:lnTo>
                    <a:pt x="1418" y="644"/>
                  </a:lnTo>
                  <a:lnTo>
                    <a:pt x="1414" y="616"/>
                  </a:lnTo>
                  <a:lnTo>
                    <a:pt x="1410" y="576"/>
                  </a:lnTo>
                  <a:lnTo>
                    <a:pt x="1408" y="522"/>
                  </a:lnTo>
                  <a:lnTo>
                    <a:pt x="1408" y="504"/>
                  </a:lnTo>
                  <a:lnTo>
                    <a:pt x="1410" y="444"/>
                  </a:lnTo>
                  <a:lnTo>
                    <a:pt x="1412" y="416"/>
                  </a:lnTo>
                  <a:lnTo>
                    <a:pt x="1416" y="392"/>
                  </a:lnTo>
                  <a:lnTo>
                    <a:pt x="1424" y="370"/>
                  </a:lnTo>
                  <a:lnTo>
                    <a:pt x="1430" y="360"/>
                  </a:lnTo>
                  <a:lnTo>
                    <a:pt x="1436" y="352"/>
                  </a:lnTo>
                  <a:lnTo>
                    <a:pt x="1444" y="344"/>
                  </a:lnTo>
                  <a:lnTo>
                    <a:pt x="1454" y="338"/>
                  </a:lnTo>
                  <a:lnTo>
                    <a:pt x="1464" y="332"/>
                  </a:lnTo>
                  <a:lnTo>
                    <a:pt x="1476" y="330"/>
                  </a:lnTo>
                  <a:lnTo>
                    <a:pt x="1496" y="326"/>
                  </a:lnTo>
                  <a:lnTo>
                    <a:pt x="1502" y="328"/>
                  </a:lnTo>
                  <a:lnTo>
                    <a:pt x="1510" y="330"/>
                  </a:lnTo>
                  <a:lnTo>
                    <a:pt x="1516" y="336"/>
                  </a:lnTo>
                  <a:lnTo>
                    <a:pt x="1524" y="346"/>
                  </a:lnTo>
                  <a:lnTo>
                    <a:pt x="1530" y="366"/>
                  </a:lnTo>
                  <a:lnTo>
                    <a:pt x="1534" y="394"/>
                  </a:lnTo>
                  <a:lnTo>
                    <a:pt x="1538" y="434"/>
                  </a:lnTo>
                  <a:lnTo>
                    <a:pt x="1538" y="488"/>
                  </a:lnTo>
                  <a:close/>
                  <a:moveTo>
                    <a:pt x="2016" y="554"/>
                  </a:moveTo>
                  <a:lnTo>
                    <a:pt x="2016" y="620"/>
                  </a:lnTo>
                  <a:lnTo>
                    <a:pt x="1736" y="682"/>
                  </a:lnTo>
                  <a:lnTo>
                    <a:pt x="1736" y="616"/>
                  </a:lnTo>
                  <a:lnTo>
                    <a:pt x="1850" y="592"/>
                  </a:lnTo>
                  <a:lnTo>
                    <a:pt x="1850" y="272"/>
                  </a:lnTo>
                  <a:lnTo>
                    <a:pt x="1774" y="318"/>
                  </a:lnTo>
                  <a:lnTo>
                    <a:pt x="1750" y="256"/>
                  </a:lnTo>
                  <a:lnTo>
                    <a:pt x="1920" y="154"/>
                  </a:lnTo>
                  <a:lnTo>
                    <a:pt x="1920" y="576"/>
                  </a:lnTo>
                  <a:lnTo>
                    <a:pt x="2016" y="554"/>
                  </a:lnTo>
                  <a:close/>
                  <a:moveTo>
                    <a:pt x="986" y="1056"/>
                  </a:moveTo>
                  <a:lnTo>
                    <a:pt x="986" y="1056"/>
                  </a:lnTo>
                  <a:lnTo>
                    <a:pt x="978" y="1066"/>
                  </a:lnTo>
                  <a:lnTo>
                    <a:pt x="968" y="1074"/>
                  </a:lnTo>
                  <a:lnTo>
                    <a:pt x="958" y="1082"/>
                  </a:lnTo>
                  <a:lnTo>
                    <a:pt x="946" y="1090"/>
                  </a:lnTo>
                  <a:lnTo>
                    <a:pt x="922" y="1100"/>
                  </a:lnTo>
                  <a:lnTo>
                    <a:pt x="898" y="1108"/>
                  </a:lnTo>
                  <a:lnTo>
                    <a:pt x="874" y="1112"/>
                  </a:lnTo>
                  <a:lnTo>
                    <a:pt x="854" y="1114"/>
                  </a:lnTo>
                  <a:lnTo>
                    <a:pt x="832" y="1116"/>
                  </a:lnTo>
                  <a:lnTo>
                    <a:pt x="826" y="1112"/>
                  </a:lnTo>
                  <a:lnTo>
                    <a:pt x="820" y="1108"/>
                  </a:lnTo>
                  <a:lnTo>
                    <a:pt x="818" y="1102"/>
                  </a:lnTo>
                  <a:lnTo>
                    <a:pt x="820" y="1096"/>
                  </a:lnTo>
                  <a:lnTo>
                    <a:pt x="842" y="1046"/>
                  </a:lnTo>
                  <a:lnTo>
                    <a:pt x="854" y="1012"/>
                  </a:lnTo>
                  <a:lnTo>
                    <a:pt x="862" y="980"/>
                  </a:lnTo>
                  <a:lnTo>
                    <a:pt x="870" y="928"/>
                  </a:lnTo>
                  <a:lnTo>
                    <a:pt x="872" y="880"/>
                  </a:lnTo>
                  <a:lnTo>
                    <a:pt x="870" y="834"/>
                  </a:lnTo>
                  <a:lnTo>
                    <a:pt x="864" y="792"/>
                  </a:lnTo>
                  <a:lnTo>
                    <a:pt x="860" y="774"/>
                  </a:lnTo>
                  <a:lnTo>
                    <a:pt x="856" y="758"/>
                  </a:lnTo>
                  <a:lnTo>
                    <a:pt x="850" y="742"/>
                  </a:lnTo>
                  <a:lnTo>
                    <a:pt x="842" y="730"/>
                  </a:lnTo>
                  <a:lnTo>
                    <a:pt x="836" y="718"/>
                  </a:lnTo>
                  <a:lnTo>
                    <a:pt x="826" y="710"/>
                  </a:lnTo>
                  <a:lnTo>
                    <a:pt x="818" y="704"/>
                  </a:lnTo>
                  <a:lnTo>
                    <a:pt x="810" y="700"/>
                  </a:lnTo>
                  <a:lnTo>
                    <a:pt x="804" y="698"/>
                  </a:lnTo>
                  <a:lnTo>
                    <a:pt x="772" y="706"/>
                  </a:lnTo>
                  <a:lnTo>
                    <a:pt x="744" y="712"/>
                  </a:lnTo>
                  <a:lnTo>
                    <a:pt x="716" y="718"/>
                  </a:lnTo>
                  <a:lnTo>
                    <a:pt x="690" y="720"/>
                  </a:lnTo>
                  <a:lnTo>
                    <a:pt x="720" y="728"/>
                  </a:lnTo>
                  <a:lnTo>
                    <a:pt x="750" y="732"/>
                  </a:lnTo>
                  <a:lnTo>
                    <a:pt x="782" y="734"/>
                  </a:lnTo>
                  <a:lnTo>
                    <a:pt x="736" y="748"/>
                  </a:lnTo>
                  <a:lnTo>
                    <a:pt x="694" y="758"/>
                  </a:lnTo>
                  <a:lnTo>
                    <a:pt x="656" y="762"/>
                  </a:lnTo>
                  <a:lnTo>
                    <a:pt x="620" y="764"/>
                  </a:lnTo>
                  <a:lnTo>
                    <a:pt x="588" y="764"/>
                  </a:lnTo>
                  <a:lnTo>
                    <a:pt x="560" y="760"/>
                  </a:lnTo>
                  <a:lnTo>
                    <a:pt x="536" y="756"/>
                  </a:lnTo>
                  <a:lnTo>
                    <a:pt x="516" y="752"/>
                  </a:lnTo>
                  <a:lnTo>
                    <a:pt x="490" y="766"/>
                  </a:lnTo>
                  <a:lnTo>
                    <a:pt x="478" y="776"/>
                  </a:lnTo>
                  <a:lnTo>
                    <a:pt x="468" y="786"/>
                  </a:lnTo>
                  <a:lnTo>
                    <a:pt x="458" y="796"/>
                  </a:lnTo>
                  <a:lnTo>
                    <a:pt x="452" y="808"/>
                  </a:lnTo>
                  <a:lnTo>
                    <a:pt x="444" y="822"/>
                  </a:lnTo>
                  <a:lnTo>
                    <a:pt x="440" y="834"/>
                  </a:lnTo>
                  <a:lnTo>
                    <a:pt x="434" y="860"/>
                  </a:lnTo>
                  <a:lnTo>
                    <a:pt x="430" y="884"/>
                  </a:lnTo>
                  <a:lnTo>
                    <a:pt x="430" y="902"/>
                  </a:lnTo>
                  <a:lnTo>
                    <a:pt x="430" y="920"/>
                  </a:lnTo>
                  <a:lnTo>
                    <a:pt x="428" y="926"/>
                  </a:lnTo>
                  <a:lnTo>
                    <a:pt x="424" y="928"/>
                  </a:lnTo>
                  <a:lnTo>
                    <a:pt x="420" y="928"/>
                  </a:lnTo>
                  <a:lnTo>
                    <a:pt x="418" y="924"/>
                  </a:lnTo>
                  <a:lnTo>
                    <a:pt x="414" y="916"/>
                  </a:lnTo>
                  <a:lnTo>
                    <a:pt x="410" y="908"/>
                  </a:lnTo>
                  <a:lnTo>
                    <a:pt x="404" y="898"/>
                  </a:lnTo>
                  <a:lnTo>
                    <a:pt x="396" y="892"/>
                  </a:lnTo>
                  <a:lnTo>
                    <a:pt x="384" y="888"/>
                  </a:lnTo>
                  <a:lnTo>
                    <a:pt x="378" y="886"/>
                  </a:lnTo>
                  <a:lnTo>
                    <a:pt x="372" y="888"/>
                  </a:lnTo>
                  <a:lnTo>
                    <a:pt x="364" y="890"/>
                  </a:lnTo>
                  <a:lnTo>
                    <a:pt x="356" y="894"/>
                  </a:lnTo>
                  <a:lnTo>
                    <a:pt x="348" y="900"/>
                  </a:lnTo>
                  <a:lnTo>
                    <a:pt x="340" y="910"/>
                  </a:lnTo>
                  <a:lnTo>
                    <a:pt x="336" y="922"/>
                  </a:lnTo>
                  <a:lnTo>
                    <a:pt x="332" y="936"/>
                  </a:lnTo>
                  <a:lnTo>
                    <a:pt x="332" y="952"/>
                  </a:lnTo>
                  <a:lnTo>
                    <a:pt x="332" y="968"/>
                  </a:lnTo>
                  <a:lnTo>
                    <a:pt x="336" y="986"/>
                  </a:lnTo>
                  <a:lnTo>
                    <a:pt x="342" y="1004"/>
                  </a:lnTo>
                  <a:lnTo>
                    <a:pt x="346" y="1014"/>
                  </a:lnTo>
                  <a:lnTo>
                    <a:pt x="352" y="1024"/>
                  </a:lnTo>
                  <a:lnTo>
                    <a:pt x="358" y="1032"/>
                  </a:lnTo>
                  <a:lnTo>
                    <a:pt x="366" y="1038"/>
                  </a:lnTo>
                  <a:lnTo>
                    <a:pt x="382" y="1048"/>
                  </a:lnTo>
                  <a:lnTo>
                    <a:pt x="398" y="1056"/>
                  </a:lnTo>
                  <a:lnTo>
                    <a:pt x="414" y="1058"/>
                  </a:lnTo>
                  <a:lnTo>
                    <a:pt x="426" y="1060"/>
                  </a:lnTo>
                  <a:lnTo>
                    <a:pt x="438" y="1062"/>
                  </a:lnTo>
                  <a:lnTo>
                    <a:pt x="442" y="1080"/>
                  </a:lnTo>
                  <a:lnTo>
                    <a:pt x="446" y="1094"/>
                  </a:lnTo>
                  <a:lnTo>
                    <a:pt x="456" y="1122"/>
                  </a:lnTo>
                  <a:lnTo>
                    <a:pt x="468" y="1148"/>
                  </a:lnTo>
                  <a:lnTo>
                    <a:pt x="482" y="1174"/>
                  </a:lnTo>
                  <a:lnTo>
                    <a:pt x="484" y="1180"/>
                  </a:lnTo>
                  <a:lnTo>
                    <a:pt x="484" y="1186"/>
                  </a:lnTo>
                  <a:lnTo>
                    <a:pt x="482" y="1194"/>
                  </a:lnTo>
                  <a:lnTo>
                    <a:pt x="478" y="1202"/>
                  </a:lnTo>
                  <a:lnTo>
                    <a:pt x="474" y="1208"/>
                  </a:lnTo>
                  <a:lnTo>
                    <a:pt x="468" y="1212"/>
                  </a:lnTo>
                  <a:lnTo>
                    <a:pt x="462" y="1216"/>
                  </a:lnTo>
                  <a:lnTo>
                    <a:pt x="454" y="1218"/>
                  </a:lnTo>
                  <a:lnTo>
                    <a:pt x="410" y="1218"/>
                  </a:lnTo>
                  <a:lnTo>
                    <a:pt x="376" y="1218"/>
                  </a:lnTo>
                  <a:lnTo>
                    <a:pt x="334" y="1216"/>
                  </a:lnTo>
                  <a:lnTo>
                    <a:pt x="292" y="1210"/>
                  </a:lnTo>
                  <a:lnTo>
                    <a:pt x="252" y="1204"/>
                  </a:lnTo>
                  <a:lnTo>
                    <a:pt x="232" y="1198"/>
                  </a:lnTo>
                  <a:lnTo>
                    <a:pt x="216" y="1192"/>
                  </a:lnTo>
                  <a:lnTo>
                    <a:pt x="200" y="1186"/>
                  </a:lnTo>
                  <a:lnTo>
                    <a:pt x="188" y="1178"/>
                  </a:lnTo>
                  <a:lnTo>
                    <a:pt x="214" y="1126"/>
                  </a:lnTo>
                  <a:lnTo>
                    <a:pt x="246" y="1060"/>
                  </a:lnTo>
                  <a:lnTo>
                    <a:pt x="258" y="1026"/>
                  </a:lnTo>
                  <a:lnTo>
                    <a:pt x="270" y="992"/>
                  </a:lnTo>
                  <a:lnTo>
                    <a:pt x="276" y="964"/>
                  </a:lnTo>
                  <a:lnTo>
                    <a:pt x="278" y="950"/>
                  </a:lnTo>
                  <a:lnTo>
                    <a:pt x="278" y="940"/>
                  </a:lnTo>
                  <a:lnTo>
                    <a:pt x="274" y="882"/>
                  </a:lnTo>
                  <a:lnTo>
                    <a:pt x="274" y="828"/>
                  </a:lnTo>
                  <a:lnTo>
                    <a:pt x="276" y="778"/>
                  </a:lnTo>
                  <a:lnTo>
                    <a:pt x="282" y="732"/>
                  </a:lnTo>
                  <a:lnTo>
                    <a:pt x="292" y="688"/>
                  </a:lnTo>
                  <a:lnTo>
                    <a:pt x="304" y="648"/>
                  </a:lnTo>
                  <a:lnTo>
                    <a:pt x="322" y="614"/>
                  </a:lnTo>
                  <a:lnTo>
                    <a:pt x="340" y="580"/>
                  </a:lnTo>
                  <a:lnTo>
                    <a:pt x="364" y="552"/>
                  </a:lnTo>
                  <a:lnTo>
                    <a:pt x="376" y="538"/>
                  </a:lnTo>
                  <a:lnTo>
                    <a:pt x="390" y="526"/>
                  </a:lnTo>
                  <a:lnTo>
                    <a:pt x="420" y="504"/>
                  </a:lnTo>
                  <a:lnTo>
                    <a:pt x="452" y="486"/>
                  </a:lnTo>
                  <a:lnTo>
                    <a:pt x="488" y="472"/>
                  </a:lnTo>
                  <a:lnTo>
                    <a:pt x="528" y="460"/>
                  </a:lnTo>
                  <a:lnTo>
                    <a:pt x="570" y="452"/>
                  </a:lnTo>
                  <a:lnTo>
                    <a:pt x="616" y="448"/>
                  </a:lnTo>
                  <a:lnTo>
                    <a:pt x="652" y="448"/>
                  </a:lnTo>
                  <a:lnTo>
                    <a:pt x="684" y="452"/>
                  </a:lnTo>
                  <a:lnTo>
                    <a:pt x="716" y="460"/>
                  </a:lnTo>
                  <a:lnTo>
                    <a:pt x="746" y="472"/>
                  </a:lnTo>
                  <a:lnTo>
                    <a:pt x="774" y="486"/>
                  </a:lnTo>
                  <a:lnTo>
                    <a:pt x="798" y="504"/>
                  </a:lnTo>
                  <a:lnTo>
                    <a:pt x="822" y="524"/>
                  </a:lnTo>
                  <a:lnTo>
                    <a:pt x="842" y="546"/>
                  </a:lnTo>
                  <a:lnTo>
                    <a:pt x="860" y="572"/>
                  </a:lnTo>
                  <a:lnTo>
                    <a:pt x="876" y="598"/>
                  </a:lnTo>
                  <a:lnTo>
                    <a:pt x="892" y="628"/>
                  </a:lnTo>
                  <a:lnTo>
                    <a:pt x="904" y="656"/>
                  </a:lnTo>
                  <a:lnTo>
                    <a:pt x="912" y="688"/>
                  </a:lnTo>
                  <a:lnTo>
                    <a:pt x="920" y="720"/>
                  </a:lnTo>
                  <a:lnTo>
                    <a:pt x="926" y="752"/>
                  </a:lnTo>
                  <a:lnTo>
                    <a:pt x="928" y="784"/>
                  </a:lnTo>
                  <a:lnTo>
                    <a:pt x="934" y="856"/>
                  </a:lnTo>
                  <a:lnTo>
                    <a:pt x="938" y="912"/>
                  </a:lnTo>
                  <a:lnTo>
                    <a:pt x="944" y="952"/>
                  </a:lnTo>
                  <a:lnTo>
                    <a:pt x="950" y="982"/>
                  </a:lnTo>
                  <a:lnTo>
                    <a:pt x="956" y="1004"/>
                  </a:lnTo>
                  <a:lnTo>
                    <a:pt x="964" y="1022"/>
                  </a:lnTo>
                  <a:lnTo>
                    <a:pt x="986" y="1056"/>
                  </a:lnTo>
                  <a:close/>
                  <a:moveTo>
                    <a:pt x="1146" y="1728"/>
                  </a:moveTo>
                  <a:lnTo>
                    <a:pt x="1146" y="1728"/>
                  </a:lnTo>
                  <a:lnTo>
                    <a:pt x="1166" y="1722"/>
                  </a:lnTo>
                  <a:lnTo>
                    <a:pt x="1184" y="1716"/>
                  </a:lnTo>
                  <a:lnTo>
                    <a:pt x="1200" y="1708"/>
                  </a:lnTo>
                  <a:lnTo>
                    <a:pt x="1212" y="1698"/>
                  </a:lnTo>
                  <a:lnTo>
                    <a:pt x="1222" y="1686"/>
                  </a:lnTo>
                  <a:lnTo>
                    <a:pt x="1228" y="1672"/>
                  </a:lnTo>
                  <a:lnTo>
                    <a:pt x="1232" y="1658"/>
                  </a:lnTo>
                  <a:lnTo>
                    <a:pt x="1234" y="1642"/>
                  </a:lnTo>
                  <a:lnTo>
                    <a:pt x="1234" y="1376"/>
                  </a:lnTo>
                  <a:lnTo>
                    <a:pt x="1234" y="1374"/>
                  </a:lnTo>
                  <a:lnTo>
                    <a:pt x="1232" y="1348"/>
                  </a:lnTo>
                  <a:lnTo>
                    <a:pt x="1228" y="1324"/>
                  </a:lnTo>
                  <a:lnTo>
                    <a:pt x="1222" y="1302"/>
                  </a:lnTo>
                  <a:lnTo>
                    <a:pt x="1214" y="1282"/>
                  </a:lnTo>
                  <a:lnTo>
                    <a:pt x="1202" y="1264"/>
                  </a:lnTo>
                  <a:lnTo>
                    <a:pt x="1190" y="1246"/>
                  </a:lnTo>
                  <a:lnTo>
                    <a:pt x="1176" y="1232"/>
                  </a:lnTo>
                  <a:lnTo>
                    <a:pt x="1162" y="1218"/>
                  </a:lnTo>
                  <a:lnTo>
                    <a:pt x="1144" y="1208"/>
                  </a:lnTo>
                  <a:lnTo>
                    <a:pt x="1126" y="1198"/>
                  </a:lnTo>
                  <a:lnTo>
                    <a:pt x="1108" y="1192"/>
                  </a:lnTo>
                  <a:lnTo>
                    <a:pt x="1088" y="1186"/>
                  </a:lnTo>
                  <a:lnTo>
                    <a:pt x="1068" y="1182"/>
                  </a:lnTo>
                  <a:lnTo>
                    <a:pt x="1046" y="1178"/>
                  </a:lnTo>
                  <a:lnTo>
                    <a:pt x="1024" y="1176"/>
                  </a:lnTo>
                  <a:lnTo>
                    <a:pt x="1002" y="1176"/>
                  </a:lnTo>
                  <a:lnTo>
                    <a:pt x="996" y="1176"/>
                  </a:lnTo>
                  <a:lnTo>
                    <a:pt x="994" y="1176"/>
                  </a:lnTo>
                  <a:lnTo>
                    <a:pt x="838" y="1206"/>
                  </a:lnTo>
                  <a:lnTo>
                    <a:pt x="842" y="1240"/>
                  </a:lnTo>
                  <a:lnTo>
                    <a:pt x="844" y="1274"/>
                  </a:lnTo>
                  <a:lnTo>
                    <a:pt x="842" y="1310"/>
                  </a:lnTo>
                  <a:lnTo>
                    <a:pt x="840" y="1348"/>
                  </a:lnTo>
                  <a:lnTo>
                    <a:pt x="836" y="1386"/>
                  </a:lnTo>
                  <a:lnTo>
                    <a:pt x="830" y="1422"/>
                  </a:lnTo>
                  <a:lnTo>
                    <a:pt x="814" y="1492"/>
                  </a:lnTo>
                  <a:lnTo>
                    <a:pt x="796" y="1554"/>
                  </a:lnTo>
                  <a:lnTo>
                    <a:pt x="780" y="1604"/>
                  </a:lnTo>
                  <a:lnTo>
                    <a:pt x="764" y="1650"/>
                  </a:lnTo>
                  <a:lnTo>
                    <a:pt x="756" y="1658"/>
                  </a:lnTo>
                  <a:lnTo>
                    <a:pt x="748" y="1654"/>
                  </a:lnTo>
                  <a:lnTo>
                    <a:pt x="724" y="1612"/>
                  </a:lnTo>
                  <a:lnTo>
                    <a:pt x="696" y="1568"/>
                  </a:lnTo>
                  <a:lnTo>
                    <a:pt x="658" y="1512"/>
                  </a:lnTo>
                  <a:lnTo>
                    <a:pt x="636" y="1484"/>
                  </a:lnTo>
                  <a:lnTo>
                    <a:pt x="612" y="1454"/>
                  </a:lnTo>
                  <a:lnTo>
                    <a:pt x="586" y="1422"/>
                  </a:lnTo>
                  <a:lnTo>
                    <a:pt x="558" y="1394"/>
                  </a:lnTo>
                  <a:lnTo>
                    <a:pt x="528" y="1364"/>
                  </a:lnTo>
                  <a:lnTo>
                    <a:pt x="498" y="1338"/>
                  </a:lnTo>
                  <a:lnTo>
                    <a:pt x="464" y="1312"/>
                  </a:lnTo>
                  <a:lnTo>
                    <a:pt x="432" y="1290"/>
                  </a:lnTo>
                  <a:lnTo>
                    <a:pt x="248" y="1364"/>
                  </a:lnTo>
                  <a:lnTo>
                    <a:pt x="230" y="1374"/>
                  </a:lnTo>
                  <a:lnTo>
                    <a:pt x="186" y="1398"/>
                  </a:lnTo>
                  <a:lnTo>
                    <a:pt x="166" y="1412"/>
                  </a:lnTo>
                  <a:lnTo>
                    <a:pt x="144" y="1426"/>
                  </a:lnTo>
                  <a:lnTo>
                    <a:pt x="126" y="1442"/>
                  </a:lnTo>
                  <a:lnTo>
                    <a:pt x="106" y="1460"/>
                  </a:lnTo>
                  <a:lnTo>
                    <a:pt x="88" y="1478"/>
                  </a:lnTo>
                  <a:lnTo>
                    <a:pt x="72" y="1496"/>
                  </a:lnTo>
                  <a:lnTo>
                    <a:pt x="56" y="1518"/>
                  </a:lnTo>
                  <a:lnTo>
                    <a:pt x="42" y="1540"/>
                  </a:lnTo>
                  <a:lnTo>
                    <a:pt x="30" y="1562"/>
                  </a:lnTo>
                  <a:lnTo>
                    <a:pt x="20" y="1586"/>
                  </a:lnTo>
                  <a:lnTo>
                    <a:pt x="10" y="1610"/>
                  </a:lnTo>
                  <a:lnTo>
                    <a:pt x="4" y="1636"/>
                  </a:lnTo>
                  <a:lnTo>
                    <a:pt x="0" y="1662"/>
                  </a:lnTo>
                  <a:lnTo>
                    <a:pt x="0" y="1690"/>
                  </a:lnTo>
                  <a:lnTo>
                    <a:pt x="0" y="1894"/>
                  </a:lnTo>
                  <a:lnTo>
                    <a:pt x="0" y="1904"/>
                  </a:lnTo>
                  <a:lnTo>
                    <a:pt x="4" y="1914"/>
                  </a:lnTo>
                  <a:lnTo>
                    <a:pt x="10" y="1924"/>
                  </a:lnTo>
                  <a:lnTo>
                    <a:pt x="18" y="1932"/>
                  </a:lnTo>
                  <a:lnTo>
                    <a:pt x="26" y="1938"/>
                  </a:lnTo>
                  <a:lnTo>
                    <a:pt x="38" y="1944"/>
                  </a:lnTo>
                  <a:lnTo>
                    <a:pt x="64" y="1954"/>
                  </a:lnTo>
                  <a:lnTo>
                    <a:pt x="92" y="1960"/>
                  </a:lnTo>
                  <a:lnTo>
                    <a:pt x="122" y="1964"/>
                  </a:lnTo>
                  <a:lnTo>
                    <a:pt x="152" y="1966"/>
                  </a:lnTo>
                  <a:lnTo>
                    <a:pt x="182" y="1966"/>
                  </a:lnTo>
                  <a:lnTo>
                    <a:pt x="184" y="1974"/>
                  </a:lnTo>
                  <a:lnTo>
                    <a:pt x="190" y="1982"/>
                  </a:lnTo>
                  <a:lnTo>
                    <a:pt x="198" y="1990"/>
                  </a:lnTo>
                  <a:lnTo>
                    <a:pt x="210" y="1998"/>
                  </a:lnTo>
                  <a:lnTo>
                    <a:pt x="222" y="2006"/>
                  </a:lnTo>
                  <a:lnTo>
                    <a:pt x="238" y="2012"/>
                  </a:lnTo>
                  <a:lnTo>
                    <a:pt x="276" y="2028"/>
                  </a:lnTo>
                  <a:lnTo>
                    <a:pt x="324" y="2040"/>
                  </a:lnTo>
                  <a:lnTo>
                    <a:pt x="378" y="2050"/>
                  </a:lnTo>
                  <a:lnTo>
                    <a:pt x="440" y="2058"/>
                  </a:lnTo>
                  <a:lnTo>
                    <a:pt x="508" y="2062"/>
                  </a:lnTo>
                  <a:lnTo>
                    <a:pt x="1078" y="1868"/>
                  </a:lnTo>
                  <a:lnTo>
                    <a:pt x="1094" y="1846"/>
                  </a:lnTo>
                  <a:lnTo>
                    <a:pt x="1108" y="1824"/>
                  </a:lnTo>
                  <a:lnTo>
                    <a:pt x="1118" y="1804"/>
                  </a:lnTo>
                  <a:lnTo>
                    <a:pt x="1128" y="1786"/>
                  </a:lnTo>
                  <a:lnTo>
                    <a:pt x="1140" y="1752"/>
                  </a:lnTo>
                  <a:lnTo>
                    <a:pt x="1146" y="1728"/>
                  </a:lnTo>
                  <a:close/>
                  <a:moveTo>
                    <a:pt x="1770" y="1674"/>
                  </a:moveTo>
                  <a:lnTo>
                    <a:pt x="1770" y="1674"/>
                  </a:lnTo>
                  <a:lnTo>
                    <a:pt x="1790" y="1676"/>
                  </a:lnTo>
                  <a:lnTo>
                    <a:pt x="1810" y="1680"/>
                  </a:lnTo>
                  <a:lnTo>
                    <a:pt x="1828" y="1686"/>
                  </a:lnTo>
                  <a:lnTo>
                    <a:pt x="1846" y="1694"/>
                  </a:lnTo>
                  <a:lnTo>
                    <a:pt x="2356" y="2008"/>
                  </a:lnTo>
                  <a:lnTo>
                    <a:pt x="2368" y="2016"/>
                  </a:lnTo>
                  <a:lnTo>
                    <a:pt x="2376" y="2026"/>
                  </a:lnTo>
                  <a:lnTo>
                    <a:pt x="2384" y="2034"/>
                  </a:lnTo>
                  <a:lnTo>
                    <a:pt x="2390" y="2044"/>
                  </a:lnTo>
                  <a:lnTo>
                    <a:pt x="2392" y="2056"/>
                  </a:lnTo>
                  <a:lnTo>
                    <a:pt x="2396" y="2066"/>
                  </a:lnTo>
                  <a:lnTo>
                    <a:pt x="2396" y="2088"/>
                  </a:lnTo>
                  <a:lnTo>
                    <a:pt x="2396" y="2098"/>
                  </a:lnTo>
                  <a:lnTo>
                    <a:pt x="2392" y="2110"/>
                  </a:lnTo>
                  <a:lnTo>
                    <a:pt x="2386" y="2122"/>
                  </a:lnTo>
                  <a:lnTo>
                    <a:pt x="2378" y="2134"/>
                  </a:lnTo>
                  <a:lnTo>
                    <a:pt x="2368" y="2146"/>
                  </a:lnTo>
                  <a:lnTo>
                    <a:pt x="2356" y="2158"/>
                  </a:lnTo>
                  <a:lnTo>
                    <a:pt x="2340" y="2168"/>
                  </a:lnTo>
                  <a:lnTo>
                    <a:pt x="2322" y="2178"/>
                  </a:lnTo>
                  <a:lnTo>
                    <a:pt x="632" y="2872"/>
                  </a:lnTo>
                  <a:lnTo>
                    <a:pt x="612" y="2878"/>
                  </a:lnTo>
                  <a:lnTo>
                    <a:pt x="592" y="2880"/>
                  </a:lnTo>
                  <a:lnTo>
                    <a:pt x="570" y="2878"/>
                  </a:lnTo>
                  <a:lnTo>
                    <a:pt x="550" y="2872"/>
                  </a:lnTo>
                  <a:lnTo>
                    <a:pt x="530" y="2864"/>
                  </a:lnTo>
                  <a:lnTo>
                    <a:pt x="514" y="2852"/>
                  </a:lnTo>
                  <a:lnTo>
                    <a:pt x="68" y="2388"/>
                  </a:lnTo>
                  <a:lnTo>
                    <a:pt x="54" y="2376"/>
                  </a:lnTo>
                  <a:lnTo>
                    <a:pt x="46" y="2366"/>
                  </a:lnTo>
                  <a:lnTo>
                    <a:pt x="40" y="2356"/>
                  </a:lnTo>
                  <a:lnTo>
                    <a:pt x="36" y="2346"/>
                  </a:lnTo>
                  <a:lnTo>
                    <a:pt x="34" y="2336"/>
                  </a:lnTo>
                  <a:lnTo>
                    <a:pt x="34" y="2328"/>
                  </a:lnTo>
                  <a:lnTo>
                    <a:pt x="34" y="2308"/>
                  </a:lnTo>
                  <a:lnTo>
                    <a:pt x="38" y="2288"/>
                  </a:lnTo>
                  <a:lnTo>
                    <a:pt x="40" y="2278"/>
                  </a:lnTo>
                  <a:lnTo>
                    <a:pt x="46" y="2268"/>
                  </a:lnTo>
                  <a:lnTo>
                    <a:pt x="52" y="2260"/>
                  </a:lnTo>
                  <a:lnTo>
                    <a:pt x="60" y="2252"/>
                  </a:lnTo>
                  <a:lnTo>
                    <a:pt x="70" y="2244"/>
                  </a:lnTo>
                  <a:lnTo>
                    <a:pt x="82" y="2240"/>
                  </a:lnTo>
                  <a:lnTo>
                    <a:pt x="1722" y="1682"/>
                  </a:lnTo>
                  <a:lnTo>
                    <a:pt x="1744" y="1676"/>
                  </a:lnTo>
                  <a:lnTo>
                    <a:pt x="1770" y="1674"/>
                  </a:lnTo>
                  <a:close/>
                  <a:moveTo>
                    <a:pt x="1706" y="2336"/>
                  </a:moveTo>
                  <a:lnTo>
                    <a:pt x="1048" y="2602"/>
                  </a:lnTo>
                  <a:lnTo>
                    <a:pt x="1040" y="2604"/>
                  </a:lnTo>
                  <a:lnTo>
                    <a:pt x="1032" y="2604"/>
                  </a:lnTo>
                  <a:lnTo>
                    <a:pt x="1022" y="2604"/>
                  </a:lnTo>
                  <a:lnTo>
                    <a:pt x="1014" y="2600"/>
                  </a:lnTo>
                  <a:lnTo>
                    <a:pt x="1004" y="2594"/>
                  </a:lnTo>
                  <a:lnTo>
                    <a:pt x="1002" y="2588"/>
                  </a:lnTo>
                  <a:lnTo>
                    <a:pt x="1000" y="2582"/>
                  </a:lnTo>
                  <a:lnTo>
                    <a:pt x="998" y="2574"/>
                  </a:lnTo>
                  <a:lnTo>
                    <a:pt x="996" y="2566"/>
                  </a:lnTo>
                  <a:lnTo>
                    <a:pt x="996" y="2406"/>
                  </a:lnTo>
                  <a:lnTo>
                    <a:pt x="998" y="2400"/>
                  </a:lnTo>
                  <a:lnTo>
                    <a:pt x="1000" y="2392"/>
                  </a:lnTo>
                  <a:lnTo>
                    <a:pt x="1002" y="2384"/>
                  </a:lnTo>
                  <a:lnTo>
                    <a:pt x="1008" y="2374"/>
                  </a:lnTo>
                  <a:lnTo>
                    <a:pt x="1014" y="2364"/>
                  </a:lnTo>
                  <a:lnTo>
                    <a:pt x="1026" y="2354"/>
                  </a:lnTo>
                  <a:lnTo>
                    <a:pt x="1040" y="2346"/>
                  </a:lnTo>
                  <a:lnTo>
                    <a:pt x="1710" y="2086"/>
                  </a:lnTo>
                  <a:lnTo>
                    <a:pt x="1716" y="2084"/>
                  </a:lnTo>
                  <a:lnTo>
                    <a:pt x="1724" y="2084"/>
                  </a:lnTo>
                  <a:lnTo>
                    <a:pt x="1730" y="2086"/>
                  </a:lnTo>
                  <a:lnTo>
                    <a:pt x="1738" y="2088"/>
                  </a:lnTo>
                  <a:lnTo>
                    <a:pt x="1746" y="2094"/>
                  </a:lnTo>
                  <a:lnTo>
                    <a:pt x="1750" y="2102"/>
                  </a:lnTo>
                  <a:lnTo>
                    <a:pt x="1752" y="2116"/>
                  </a:lnTo>
                  <a:lnTo>
                    <a:pt x="1752" y="2276"/>
                  </a:lnTo>
                  <a:lnTo>
                    <a:pt x="1752" y="2288"/>
                  </a:lnTo>
                  <a:lnTo>
                    <a:pt x="1750" y="2298"/>
                  </a:lnTo>
                  <a:lnTo>
                    <a:pt x="1746" y="2306"/>
                  </a:lnTo>
                  <a:lnTo>
                    <a:pt x="1742" y="2312"/>
                  </a:lnTo>
                  <a:lnTo>
                    <a:pt x="1736" y="2318"/>
                  </a:lnTo>
                  <a:lnTo>
                    <a:pt x="1728" y="2324"/>
                  </a:lnTo>
                  <a:lnTo>
                    <a:pt x="1706" y="233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/>
              <a:t>Решения для государственного сектора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747387-6ADD-4D4F-ADC4-E995D213E1B1}" type="slidenum">
              <a:rPr smtClean="0"/>
              <a:pPr>
                <a:defRPr/>
              </a:pPr>
              <a:t>2</a:t>
            </a:fld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Если Вас что-то заинтересовало - свяжитесь с нами прямо сейчас!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825" y="1311275"/>
            <a:ext cx="8412163" cy="4754563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108" name="Rounded Rectangle 36"/>
          <p:cNvSpPr>
            <a:spLocks noChangeArrowheads="1"/>
          </p:cNvSpPr>
          <p:nvPr/>
        </p:nvSpPr>
        <p:spPr bwMode="auto">
          <a:xfrm>
            <a:off x="349250" y="1347788"/>
            <a:ext cx="8337550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7109" name="Freeform 15"/>
          <p:cNvSpPr>
            <a:spLocks noChangeAspect="1"/>
          </p:cNvSpPr>
          <p:nvPr/>
        </p:nvSpPr>
        <p:spPr bwMode="auto">
          <a:xfrm>
            <a:off x="588963" y="2967038"/>
            <a:ext cx="192087" cy="252412"/>
          </a:xfrm>
          <a:custGeom>
            <a:avLst/>
            <a:gdLst>
              <a:gd name="T0" fmla="*/ 2147483647 w 2184"/>
              <a:gd name="T1" fmla="*/ 2147483647 h 2880"/>
              <a:gd name="T2" fmla="*/ 2147483647 w 2184"/>
              <a:gd name="T3" fmla="*/ 2147483647 h 2880"/>
              <a:gd name="T4" fmla="*/ 2147483647 w 2184"/>
              <a:gd name="T5" fmla="*/ 2147483647 h 2880"/>
              <a:gd name="T6" fmla="*/ 2147483647 w 2184"/>
              <a:gd name="T7" fmla="*/ 2147483647 h 2880"/>
              <a:gd name="T8" fmla="*/ 2147483647 w 2184"/>
              <a:gd name="T9" fmla="*/ 2147483647 h 2880"/>
              <a:gd name="T10" fmla="*/ 2147483647 w 2184"/>
              <a:gd name="T11" fmla="*/ 2147483647 h 2880"/>
              <a:gd name="T12" fmla="*/ 2147483647 w 2184"/>
              <a:gd name="T13" fmla="*/ 2147483647 h 2880"/>
              <a:gd name="T14" fmla="*/ 2147483647 w 2184"/>
              <a:gd name="T15" fmla="*/ 2147483647 h 2880"/>
              <a:gd name="T16" fmla="*/ 2147483647 w 2184"/>
              <a:gd name="T17" fmla="*/ 2147483647 h 2880"/>
              <a:gd name="T18" fmla="*/ 2147483647 w 2184"/>
              <a:gd name="T19" fmla="*/ 2147483647 h 2880"/>
              <a:gd name="T20" fmla="*/ 2147483647 w 2184"/>
              <a:gd name="T21" fmla="*/ 2147483647 h 2880"/>
              <a:gd name="T22" fmla="*/ 2147483647 w 2184"/>
              <a:gd name="T23" fmla="*/ 2147483647 h 2880"/>
              <a:gd name="T24" fmla="*/ 2147483647 w 2184"/>
              <a:gd name="T25" fmla="*/ 2147483647 h 2880"/>
              <a:gd name="T26" fmla="*/ 2147483647 w 2184"/>
              <a:gd name="T27" fmla="*/ 2147483647 h 2880"/>
              <a:gd name="T28" fmla="*/ 2147483647 w 2184"/>
              <a:gd name="T29" fmla="*/ 2147483647 h 2880"/>
              <a:gd name="T30" fmla="*/ 2147483647 w 2184"/>
              <a:gd name="T31" fmla="*/ 2147483647 h 2880"/>
              <a:gd name="T32" fmla="*/ 2147483647 w 2184"/>
              <a:gd name="T33" fmla="*/ 2147483647 h 2880"/>
              <a:gd name="T34" fmla="*/ 2147483647 w 2184"/>
              <a:gd name="T35" fmla="*/ 2147483647 h 2880"/>
              <a:gd name="T36" fmla="*/ 2147483647 w 2184"/>
              <a:gd name="T37" fmla="*/ 2147483647 h 2880"/>
              <a:gd name="T38" fmla="*/ 2147483647 w 2184"/>
              <a:gd name="T39" fmla="*/ 2147483647 h 2880"/>
              <a:gd name="T40" fmla="*/ 2147483647 w 2184"/>
              <a:gd name="T41" fmla="*/ 2147483647 h 2880"/>
              <a:gd name="T42" fmla="*/ 2147483647 w 2184"/>
              <a:gd name="T43" fmla="*/ 2147483647 h 2880"/>
              <a:gd name="T44" fmla="*/ 2147483647 w 2184"/>
              <a:gd name="T45" fmla="*/ 2147483647 h 2880"/>
              <a:gd name="T46" fmla="*/ 2147483647 w 2184"/>
              <a:gd name="T47" fmla="*/ 2147483647 h 2880"/>
              <a:gd name="T48" fmla="*/ 2147483647 w 2184"/>
              <a:gd name="T49" fmla="*/ 2147483647 h 2880"/>
              <a:gd name="T50" fmla="*/ 2147483647 w 2184"/>
              <a:gd name="T51" fmla="*/ 2147483647 h 2880"/>
              <a:gd name="T52" fmla="*/ 2147483647 w 2184"/>
              <a:gd name="T53" fmla="*/ 2147483647 h 2880"/>
              <a:gd name="T54" fmla="*/ 2147483647 w 2184"/>
              <a:gd name="T55" fmla="*/ 2147483647 h 2880"/>
              <a:gd name="T56" fmla="*/ 2147483647 w 2184"/>
              <a:gd name="T57" fmla="*/ 2147483647 h 2880"/>
              <a:gd name="T58" fmla="*/ 0 w 2184"/>
              <a:gd name="T59" fmla="*/ 2147483647 h 2880"/>
              <a:gd name="T60" fmla="*/ 2147483647 w 2184"/>
              <a:gd name="T61" fmla="*/ 2147483647 h 2880"/>
              <a:gd name="T62" fmla="*/ 2147483647 w 2184"/>
              <a:gd name="T63" fmla="*/ 2147483647 h 2880"/>
              <a:gd name="T64" fmla="*/ 2147483647 w 2184"/>
              <a:gd name="T65" fmla="*/ 2147483647 h 2880"/>
              <a:gd name="T66" fmla="*/ 2147483647 w 2184"/>
              <a:gd name="T67" fmla="*/ 2147483647 h 2880"/>
              <a:gd name="T68" fmla="*/ 2147483647 w 2184"/>
              <a:gd name="T69" fmla="*/ 2147483647 h 2880"/>
              <a:gd name="T70" fmla="*/ 2147483647 w 2184"/>
              <a:gd name="T71" fmla="*/ 2147483647 h 2880"/>
              <a:gd name="T72" fmla="*/ 2147483647 w 2184"/>
              <a:gd name="T73" fmla="*/ 2147483647 h 2880"/>
              <a:gd name="T74" fmla="*/ 2147483647 w 2184"/>
              <a:gd name="T75" fmla="*/ 2147483647 h 2880"/>
              <a:gd name="T76" fmla="*/ 2147483647 w 2184"/>
              <a:gd name="T77" fmla="*/ 2147483647 h 2880"/>
              <a:gd name="T78" fmla="*/ 2147483647 w 2184"/>
              <a:gd name="T79" fmla="*/ 2147483647 h 2880"/>
              <a:gd name="T80" fmla="*/ 2147483647 w 2184"/>
              <a:gd name="T81" fmla="*/ 2147483647 h 2880"/>
              <a:gd name="T82" fmla="*/ 2147483647 w 2184"/>
              <a:gd name="T83" fmla="*/ 2147483647 h 2880"/>
              <a:gd name="T84" fmla="*/ 2147483647 w 2184"/>
              <a:gd name="T85" fmla="*/ 2147483647 h 2880"/>
              <a:gd name="T86" fmla="*/ 2147483647 w 2184"/>
              <a:gd name="T87" fmla="*/ 2147483647 h 2880"/>
              <a:gd name="T88" fmla="*/ 2147483647 w 2184"/>
              <a:gd name="T89" fmla="*/ 2147483647 h 2880"/>
              <a:gd name="T90" fmla="*/ 2147483647 w 2184"/>
              <a:gd name="T91" fmla="*/ 2147483647 h 2880"/>
              <a:gd name="T92" fmla="*/ 2147483647 w 2184"/>
              <a:gd name="T93" fmla="*/ 2147483647 h 2880"/>
              <a:gd name="T94" fmla="*/ 2147483647 w 2184"/>
              <a:gd name="T95" fmla="*/ 2147483647 h 2880"/>
              <a:gd name="T96" fmla="*/ 2147483647 w 2184"/>
              <a:gd name="T97" fmla="*/ 2147483647 h 2880"/>
              <a:gd name="T98" fmla="*/ 2147483647 w 2184"/>
              <a:gd name="T99" fmla="*/ 2147483647 h 2880"/>
              <a:gd name="T100" fmla="*/ 2147483647 w 2184"/>
              <a:gd name="T101" fmla="*/ 2147483647 h 2880"/>
              <a:gd name="T102" fmla="*/ 2147483647 w 2184"/>
              <a:gd name="T103" fmla="*/ 2147483647 h 2880"/>
              <a:gd name="T104" fmla="*/ 2147483647 w 2184"/>
              <a:gd name="T105" fmla="*/ 2147483647 h 2880"/>
              <a:gd name="T106" fmla="*/ 2147483647 w 2184"/>
              <a:gd name="T107" fmla="*/ 2147483647 h 2880"/>
              <a:gd name="T108" fmla="*/ 2147483647 w 2184"/>
              <a:gd name="T109" fmla="*/ 2147483647 h 288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184"/>
              <a:gd name="T166" fmla="*/ 0 h 2880"/>
              <a:gd name="T167" fmla="*/ 2184 w 2184"/>
              <a:gd name="T168" fmla="*/ 2880 h 2880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184" h="2880">
                <a:moveTo>
                  <a:pt x="594" y="1058"/>
                </a:moveTo>
                <a:lnTo>
                  <a:pt x="594" y="1058"/>
                </a:lnTo>
                <a:lnTo>
                  <a:pt x="608" y="1102"/>
                </a:lnTo>
                <a:lnTo>
                  <a:pt x="624" y="1150"/>
                </a:lnTo>
                <a:lnTo>
                  <a:pt x="650" y="1214"/>
                </a:lnTo>
                <a:lnTo>
                  <a:pt x="684" y="1290"/>
                </a:lnTo>
                <a:lnTo>
                  <a:pt x="704" y="1332"/>
                </a:lnTo>
                <a:lnTo>
                  <a:pt x="726" y="1376"/>
                </a:lnTo>
                <a:lnTo>
                  <a:pt x="750" y="1422"/>
                </a:lnTo>
                <a:lnTo>
                  <a:pt x="776" y="1468"/>
                </a:lnTo>
                <a:lnTo>
                  <a:pt x="806" y="1516"/>
                </a:lnTo>
                <a:lnTo>
                  <a:pt x="838" y="1566"/>
                </a:lnTo>
                <a:lnTo>
                  <a:pt x="872" y="1614"/>
                </a:lnTo>
                <a:lnTo>
                  <a:pt x="910" y="1662"/>
                </a:lnTo>
                <a:lnTo>
                  <a:pt x="950" y="1712"/>
                </a:lnTo>
                <a:lnTo>
                  <a:pt x="994" y="1758"/>
                </a:lnTo>
                <a:lnTo>
                  <a:pt x="1040" y="1806"/>
                </a:lnTo>
                <a:lnTo>
                  <a:pt x="1088" y="1850"/>
                </a:lnTo>
                <a:lnTo>
                  <a:pt x="1140" y="1894"/>
                </a:lnTo>
                <a:lnTo>
                  <a:pt x="1194" y="1936"/>
                </a:lnTo>
                <a:lnTo>
                  <a:pt x="1252" y="1974"/>
                </a:lnTo>
                <a:lnTo>
                  <a:pt x="1314" y="2010"/>
                </a:lnTo>
                <a:lnTo>
                  <a:pt x="1378" y="2044"/>
                </a:lnTo>
                <a:lnTo>
                  <a:pt x="1446" y="2074"/>
                </a:lnTo>
                <a:lnTo>
                  <a:pt x="1482" y="2086"/>
                </a:lnTo>
                <a:lnTo>
                  <a:pt x="1518" y="2100"/>
                </a:lnTo>
                <a:lnTo>
                  <a:pt x="1554" y="2110"/>
                </a:lnTo>
                <a:lnTo>
                  <a:pt x="1592" y="2120"/>
                </a:lnTo>
                <a:lnTo>
                  <a:pt x="1632" y="2130"/>
                </a:lnTo>
                <a:lnTo>
                  <a:pt x="1672" y="2138"/>
                </a:lnTo>
                <a:lnTo>
                  <a:pt x="1712" y="2144"/>
                </a:lnTo>
                <a:lnTo>
                  <a:pt x="1754" y="2150"/>
                </a:lnTo>
                <a:lnTo>
                  <a:pt x="1802" y="2158"/>
                </a:lnTo>
                <a:lnTo>
                  <a:pt x="1848" y="2170"/>
                </a:lnTo>
                <a:lnTo>
                  <a:pt x="1890" y="2184"/>
                </a:lnTo>
                <a:lnTo>
                  <a:pt x="1928" y="2200"/>
                </a:lnTo>
                <a:lnTo>
                  <a:pt x="1964" y="2220"/>
                </a:lnTo>
                <a:lnTo>
                  <a:pt x="1996" y="2242"/>
                </a:lnTo>
                <a:lnTo>
                  <a:pt x="2024" y="2266"/>
                </a:lnTo>
                <a:lnTo>
                  <a:pt x="2050" y="2292"/>
                </a:lnTo>
                <a:lnTo>
                  <a:pt x="2074" y="2320"/>
                </a:lnTo>
                <a:lnTo>
                  <a:pt x="2094" y="2348"/>
                </a:lnTo>
                <a:lnTo>
                  <a:pt x="2112" y="2378"/>
                </a:lnTo>
                <a:lnTo>
                  <a:pt x="2126" y="2410"/>
                </a:lnTo>
                <a:lnTo>
                  <a:pt x="2140" y="2442"/>
                </a:lnTo>
                <a:lnTo>
                  <a:pt x="2152" y="2474"/>
                </a:lnTo>
                <a:lnTo>
                  <a:pt x="2160" y="2506"/>
                </a:lnTo>
                <a:lnTo>
                  <a:pt x="2168" y="2540"/>
                </a:lnTo>
                <a:lnTo>
                  <a:pt x="2174" y="2572"/>
                </a:lnTo>
                <a:lnTo>
                  <a:pt x="2178" y="2604"/>
                </a:lnTo>
                <a:lnTo>
                  <a:pt x="2184" y="2666"/>
                </a:lnTo>
                <a:lnTo>
                  <a:pt x="2184" y="2724"/>
                </a:lnTo>
                <a:lnTo>
                  <a:pt x="2182" y="2776"/>
                </a:lnTo>
                <a:lnTo>
                  <a:pt x="2178" y="2818"/>
                </a:lnTo>
                <a:lnTo>
                  <a:pt x="2174" y="2852"/>
                </a:lnTo>
                <a:lnTo>
                  <a:pt x="2170" y="2880"/>
                </a:lnTo>
                <a:lnTo>
                  <a:pt x="1984" y="2838"/>
                </a:lnTo>
                <a:lnTo>
                  <a:pt x="1994" y="2812"/>
                </a:lnTo>
                <a:lnTo>
                  <a:pt x="2006" y="2784"/>
                </a:lnTo>
                <a:lnTo>
                  <a:pt x="2018" y="2748"/>
                </a:lnTo>
                <a:lnTo>
                  <a:pt x="2030" y="2704"/>
                </a:lnTo>
                <a:lnTo>
                  <a:pt x="2038" y="2654"/>
                </a:lnTo>
                <a:lnTo>
                  <a:pt x="2040" y="2630"/>
                </a:lnTo>
                <a:lnTo>
                  <a:pt x="2042" y="2604"/>
                </a:lnTo>
                <a:lnTo>
                  <a:pt x="2040" y="2576"/>
                </a:lnTo>
                <a:lnTo>
                  <a:pt x="2038" y="2550"/>
                </a:lnTo>
                <a:lnTo>
                  <a:pt x="2034" y="2524"/>
                </a:lnTo>
                <a:lnTo>
                  <a:pt x="2028" y="2498"/>
                </a:lnTo>
                <a:lnTo>
                  <a:pt x="2018" y="2472"/>
                </a:lnTo>
                <a:lnTo>
                  <a:pt x="2006" y="2446"/>
                </a:lnTo>
                <a:lnTo>
                  <a:pt x="1990" y="2422"/>
                </a:lnTo>
                <a:lnTo>
                  <a:pt x="1970" y="2400"/>
                </a:lnTo>
                <a:lnTo>
                  <a:pt x="1948" y="2378"/>
                </a:lnTo>
                <a:lnTo>
                  <a:pt x="1922" y="2358"/>
                </a:lnTo>
                <a:lnTo>
                  <a:pt x="1892" y="2340"/>
                </a:lnTo>
                <a:lnTo>
                  <a:pt x="1856" y="2324"/>
                </a:lnTo>
                <a:lnTo>
                  <a:pt x="1818" y="2312"/>
                </a:lnTo>
                <a:lnTo>
                  <a:pt x="1774" y="2300"/>
                </a:lnTo>
                <a:lnTo>
                  <a:pt x="1724" y="2292"/>
                </a:lnTo>
                <a:lnTo>
                  <a:pt x="1670" y="2286"/>
                </a:lnTo>
                <a:lnTo>
                  <a:pt x="1610" y="2284"/>
                </a:lnTo>
                <a:lnTo>
                  <a:pt x="1544" y="2286"/>
                </a:lnTo>
                <a:lnTo>
                  <a:pt x="1442" y="2288"/>
                </a:lnTo>
                <a:lnTo>
                  <a:pt x="1344" y="2286"/>
                </a:lnTo>
                <a:lnTo>
                  <a:pt x="1248" y="2282"/>
                </a:lnTo>
                <a:lnTo>
                  <a:pt x="1158" y="2274"/>
                </a:lnTo>
                <a:lnTo>
                  <a:pt x="1074" y="2264"/>
                </a:lnTo>
                <a:lnTo>
                  <a:pt x="992" y="2250"/>
                </a:lnTo>
                <a:lnTo>
                  <a:pt x="914" y="2234"/>
                </a:lnTo>
                <a:lnTo>
                  <a:pt x="840" y="2214"/>
                </a:lnTo>
                <a:lnTo>
                  <a:pt x="770" y="2192"/>
                </a:lnTo>
                <a:lnTo>
                  <a:pt x="704" y="2166"/>
                </a:lnTo>
                <a:lnTo>
                  <a:pt x="642" y="2138"/>
                </a:lnTo>
                <a:lnTo>
                  <a:pt x="582" y="2110"/>
                </a:lnTo>
                <a:lnTo>
                  <a:pt x="528" y="2076"/>
                </a:lnTo>
                <a:lnTo>
                  <a:pt x="476" y="2042"/>
                </a:lnTo>
                <a:lnTo>
                  <a:pt x="426" y="2006"/>
                </a:lnTo>
                <a:lnTo>
                  <a:pt x="380" y="1968"/>
                </a:lnTo>
                <a:lnTo>
                  <a:pt x="338" y="1928"/>
                </a:lnTo>
                <a:lnTo>
                  <a:pt x="298" y="1886"/>
                </a:lnTo>
                <a:lnTo>
                  <a:pt x="262" y="1842"/>
                </a:lnTo>
                <a:lnTo>
                  <a:pt x="228" y="1796"/>
                </a:lnTo>
                <a:lnTo>
                  <a:pt x="198" y="1750"/>
                </a:lnTo>
                <a:lnTo>
                  <a:pt x="170" y="1702"/>
                </a:lnTo>
                <a:lnTo>
                  <a:pt x="144" y="1654"/>
                </a:lnTo>
                <a:lnTo>
                  <a:pt x="120" y="1604"/>
                </a:lnTo>
                <a:lnTo>
                  <a:pt x="100" y="1552"/>
                </a:lnTo>
                <a:lnTo>
                  <a:pt x="80" y="1500"/>
                </a:lnTo>
                <a:lnTo>
                  <a:pt x="64" y="1448"/>
                </a:lnTo>
                <a:lnTo>
                  <a:pt x="50" y="1394"/>
                </a:lnTo>
                <a:lnTo>
                  <a:pt x="38" y="1340"/>
                </a:lnTo>
                <a:lnTo>
                  <a:pt x="28" y="1286"/>
                </a:lnTo>
                <a:lnTo>
                  <a:pt x="18" y="1232"/>
                </a:lnTo>
                <a:lnTo>
                  <a:pt x="12" y="1178"/>
                </a:lnTo>
                <a:lnTo>
                  <a:pt x="6" y="1124"/>
                </a:lnTo>
                <a:lnTo>
                  <a:pt x="2" y="1068"/>
                </a:lnTo>
                <a:lnTo>
                  <a:pt x="0" y="1014"/>
                </a:lnTo>
                <a:lnTo>
                  <a:pt x="0" y="960"/>
                </a:lnTo>
                <a:lnTo>
                  <a:pt x="0" y="906"/>
                </a:lnTo>
                <a:lnTo>
                  <a:pt x="2" y="852"/>
                </a:lnTo>
                <a:lnTo>
                  <a:pt x="8" y="748"/>
                </a:lnTo>
                <a:lnTo>
                  <a:pt x="18" y="646"/>
                </a:lnTo>
                <a:lnTo>
                  <a:pt x="32" y="548"/>
                </a:lnTo>
                <a:lnTo>
                  <a:pt x="48" y="456"/>
                </a:lnTo>
                <a:lnTo>
                  <a:pt x="64" y="370"/>
                </a:lnTo>
                <a:lnTo>
                  <a:pt x="82" y="290"/>
                </a:lnTo>
                <a:lnTo>
                  <a:pt x="100" y="218"/>
                </a:lnTo>
                <a:lnTo>
                  <a:pt x="116" y="156"/>
                </a:lnTo>
                <a:lnTo>
                  <a:pt x="132" y="102"/>
                </a:lnTo>
                <a:lnTo>
                  <a:pt x="156" y="26"/>
                </a:lnTo>
                <a:lnTo>
                  <a:pt x="164" y="0"/>
                </a:lnTo>
                <a:lnTo>
                  <a:pt x="166" y="18"/>
                </a:lnTo>
                <a:lnTo>
                  <a:pt x="170" y="38"/>
                </a:lnTo>
                <a:lnTo>
                  <a:pt x="178" y="66"/>
                </a:lnTo>
                <a:lnTo>
                  <a:pt x="188" y="98"/>
                </a:lnTo>
                <a:lnTo>
                  <a:pt x="202" y="134"/>
                </a:lnTo>
                <a:lnTo>
                  <a:pt x="222" y="176"/>
                </a:lnTo>
                <a:lnTo>
                  <a:pt x="236" y="196"/>
                </a:lnTo>
                <a:lnTo>
                  <a:pt x="250" y="218"/>
                </a:lnTo>
                <a:lnTo>
                  <a:pt x="266" y="240"/>
                </a:lnTo>
                <a:lnTo>
                  <a:pt x="282" y="260"/>
                </a:lnTo>
                <a:lnTo>
                  <a:pt x="302" y="282"/>
                </a:lnTo>
                <a:lnTo>
                  <a:pt x="324" y="304"/>
                </a:lnTo>
                <a:lnTo>
                  <a:pt x="348" y="326"/>
                </a:lnTo>
                <a:lnTo>
                  <a:pt x="374" y="348"/>
                </a:lnTo>
                <a:lnTo>
                  <a:pt x="402" y="368"/>
                </a:lnTo>
                <a:lnTo>
                  <a:pt x="432" y="388"/>
                </a:lnTo>
                <a:lnTo>
                  <a:pt x="466" y="408"/>
                </a:lnTo>
                <a:lnTo>
                  <a:pt x="502" y="426"/>
                </a:lnTo>
                <a:lnTo>
                  <a:pt x="540" y="444"/>
                </a:lnTo>
                <a:lnTo>
                  <a:pt x="582" y="460"/>
                </a:lnTo>
                <a:lnTo>
                  <a:pt x="626" y="474"/>
                </a:lnTo>
                <a:lnTo>
                  <a:pt x="674" y="488"/>
                </a:lnTo>
                <a:lnTo>
                  <a:pt x="726" y="500"/>
                </a:lnTo>
                <a:lnTo>
                  <a:pt x="780" y="510"/>
                </a:lnTo>
                <a:lnTo>
                  <a:pt x="830" y="520"/>
                </a:lnTo>
                <a:lnTo>
                  <a:pt x="880" y="532"/>
                </a:lnTo>
                <a:lnTo>
                  <a:pt x="928" y="544"/>
                </a:lnTo>
                <a:lnTo>
                  <a:pt x="974" y="558"/>
                </a:lnTo>
                <a:lnTo>
                  <a:pt x="1018" y="574"/>
                </a:lnTo>
                <a:lnTo>
                  <a:pt x="1062" y="590"/>
                </a:lnTo>
                <a:lnTo>
                  <a:pt x="1102" y="608"/>
                </a:lnTo>
                <a:lnTo>
                  <a:pt x="1142" y="628"/>
                </a:lnTo>
                <a:lnTo>
                  <a:pt x="1180" y="648"/>
                </a:lnTo>
                <a:lnTo>
                  <a:pt x="1216" y="670"/>
                </a:lnTo>
                <a:lnTo>
                  <a:pt x="1252" y="692"/>
                </a:lnTo>
                <a:lnTo>
                  <a:pt x="1284" y="716"/>
                </a:lnTo>
                <a:lnTo>
                  <a:pt x="1316" y="740"/>
                </a:lnTo>
                <a:lnTo>
                  <a:pt x="1348" y="764"/>
                </a:lnTo>
                <a:lnTo>
                  <a:pt x="1376" y="790"/>
                </a:lnTo>
                <a:lnTo>
                  <a:pt x="1404" y="818"/>
                </a:lnTo>
                <a:lnTo>
                  <a:pt x="1432" y="846"/>
                </a:lnTo>
                <a:lnTo>
                  <a:pt x="1456" y="874"/>
                </a:lnTo>
                <a:lnTo>
                  <a:pt x="1480" y="902"/>
                </a:lnTo>
                <a:lnTo>
                  <a:pt x="1504" y="932"/>
                </a:lnTo>
                <a:lnTo>
                  <a:pt x="1526" y="962"/>
                </a:lnTo>
                <a:lnTo>
                  <a:pt x="1546" y="992"/>
                </a:lnTo>
                <a:lnTo>
                  <a:pt x="1584" y="1054"/>
                </a:lnTo>
                <a:lnTo>
                  <a:pt x="1616" y="1116"/>
                </a:lnTo>
                <a:lnTo>
                  <a:pt x="1646" y="1180"/>
                </a:lnTo>
                <a:lnTo>
                  <a:pt x="1672" y="1244"/>
                </a:lnTo>
                <a:lnTo>
                  <a:pt x="1694" y="1308"/>
                </a:lnTo>
                <a:lnTo>
                  <a:pt x="1712" y="1370"/>
                </a:lnTo>
                <a:lnTo>
                  <a:pt x="1728" y="1434"/>
                </a:lnTo>
                <a:lnTo>
                  <a:pt x="1742" y="1494"/>
                </a:lnTo>
                <a:lnTo>
                  <a:pt x="1752" y="1554"/>
                </a:lnTo>
                <a:lnTo>
                  <a:pt x="1760" y="1610"/>
                </a:lnTo>
                <a:lnTo>
                  <a:pt x="1766" y="1664"/>
                </a:lnTo>
                <a:lnTo>
                  <a:pt x="1772" y="1714"/>
                </a:lnTo>
                <a:lnTo>
                  <a:pt x="1774" y="1762"/>
                </a:lnTo>
                <a:lnTo>
                  <a:pt x="1776" y="1844"/>
                </a:lnTo>
                <a:lnTo>
                  <a:pt x="1776" y="1908"/>
                </a:lnTo>
                <a:lnTo>
                  <a:pt x="1772" y="1962"/>
                </a:lnTo>
                <a:lnTo>
                  <a:pt x="1708" y="1948"/>
                </a:lnTo>
                <a:lnTo>
                  <a:pt x="1646" y="1930"/>
                </a:lnTo>
                <a:lnTo>
                  <a:pt x="1584" y="1908"/>
                </a:lnTo>
                <a:lnTo>
                  <a:pt x="1524" y="1884"/>
                </a:lnTo>
                <a:lnTo>
                  <a:pt x="1466" y="1856"/>
                </a:lnTo>
                <a:lnTo>
                  <a:pt x="1408" y="1828"/>
                </a:lnTo>
                <a:lnTo>
                  <a:pt x="1352" y="1796"/>
                </a:lnTo>
                <a:lnTo>
                  <a:pt x="1298" y="1762"/>
                </a:lnTo>
                <a:lnTo>
                  <a:pt x="1244" y="1728"/>
                </a:lnTo>
                <a:lnTo>
                  <a:pt x="1194" y="1692"/>
                </a:lnTo>
                <a:lnTo>
                  <a:pt x="1144" y="1654"/>
                </a:lnTo>
                <a:lnTo>
                  <a:pt x="1096" y="1616"/>
                </a:lnTo>
                <a:lnTo>
                  <a:pt x="1052" y="1576"/>
                </a:lnTo>
                <a:lnTo>
                  <a:pt x="1008" y="1538"/>
                </a:lnTo>
                <a:lnTo>
                  <a:pt x="966" y="1498"/>
                </a:lnTo>
                <a:lnTo>
                  <a:pt x="926" y="1458"/>
                </a:lnTo>
                <a:lnTo>
                  <a:pt x="852" y="1382"/>
                </a:lnTo>
                <a:lnTo>
                  <a:pt x="786" y="1308"/>
                </a:lnTo>
                <a:lnTo>
                  <a:pt x="730" y="1240"/>
                </a:lnTo>
                <a:lnTo>
                  <a:pt x="682" y="1180"/>
                </a:lnTo>
                <a:lnTo>
                  <a:pt x="644" y="1130"/>
                </a:lnTo>
                <a:lnTo>
                  <a:pt x="618" y="1092"/>
                </a:lnTo>
                <a:lnTo>
                  <a:pt x="594" y="105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0" name="TextBox 25"/>
          <p:cNvSpPr txBox="1">
            <a:spLocks noChangeArrowheads="1"/>
          </p:cNvSpPr>
          <p:nvPr/>
        </p:nvSpPr>
        <p:spPr bwMode="auto">
          <a:xfrm>
            <a:off x="815975" y="2789238"/>
            <a:ext cx="1460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не требует специального оборудования</a:t>
            </a:r>
          </a:p>
        </p:txBody>
      </p:sp>
      <p:sp>
        <p:nvSpPr>
          <p:cNvPr id="47111" name="Rounded Rectangle 37"/>
          <p:cNvSpPr>
            <a:spLocks noChangeArrowheads="1"/>
          </p:cNvSpPr>
          <p:nvPr/>
        </p:nvSpPr>
        <p:spPr bwMode="auto">
          <a:xfrm>
            <a:off x="349250" y="2787650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7112" name="Freeform 33"/>
          <p:cNvSpPr>
            <a:spLocks noChangeAspect="1" noEditPoints="1"/>
          </p:cNvSpPr>
          <p:nvPr/>
        </p:nvSpPr>
        <p:spPr bwMode="auto">
          <a:xfrm>
            <a:off x="2463800" y="2085975"/>
            <a:ext cx="571500" cy="539750"/>
          </a:xfrm>
          <a:custGeom>
            <a:avLst/>
            <a:gdLst>
              <a:gd name="T0" fmla="*/ 2147483647 w 2880"/>
              <a:gd name="T1" fmla="*/ 2147483647 h 2724"/>
              <a:gd name="T2" fmla="*/ 2147483647 w 2880"/>
              <a:gd name="T3" fmla="*/ 2147483647 h 2724"/>
              <a:gd name="T4" fmla="*/ 2147483647 w 2880"/>
              <a:gd name="T5" fmla="*/ 2147483647 h 2724"/>
              <a:gd name="T6" fmla="*/ 2147483647 w 2880"/>
              <a:gd name="T7" fmla="*/ 2147483647 h 2724"/>
              <a:gd name="T8" fmla="*/ 2147483647 w 2880"/>
              <a:gd name="T9" fmla="*/ 2147483647 h 2724"/>
              <a:gd name="T10" fmla="*/ 2147483647 w 2880"/>
              <a:gd name="T11" fmla="*/ 2147483647 h 2724"/>
              <a:gd name="T12" fmla="*/ 2147483647 w 2880"/>
              <a:gd name="T13" fmla="*/ 2147483647 h 2724"/>
              <a:gd name="T14" fmla="*/ 2147483647 w 2880"/>
              <a:gd name="T15" fmla="*/ 2147483647 h 2724"/>
              <a:gd name="T16" fmla="*/ 2147483647 w 2880"/>
              <a:gd name="T17" fmla="*/ 2147483647 h 2724"/>
              <a:gd name="T18" fmla="*/ 2147483647 w 2880"/>
              <a:gd name="T19" fmla="*/ 2147483647 h 2724"/>
              <a:gd name="T20" fmla="*/ 2147483647 w 2880"/>
              <a:gd name="T21" fmla="*/ 2147483647 h 2724"/>
              <a:gd name="T22" fmla="*/ 2147483647 w 2880"/>
              <a:gd name="T23" fmla="*/ 2147483647 h 2724"/>
              <a:gd name="T24" fmla="*/ 2147483647 w 2880"/>
              <a:gd name="T25" fmla="*/ 2147483647 h 2724"/>
              <a:gd name="T26" fmla="*/ 2147483647 w 2880"/>
              <a:gd name="T27" fmla="*/ 2147483647 h 2724"/>
              <a:gd name="T28" fmla="*/ 2147483647 w 2880"/>
              <a:gd name="T29" fmla="*/ 2147483647 h 2724"/>
              <a:gd name="T30" fmla="*/ 2147483647 w 2880"/>
              <a:gd name="T31" fmla="*/ 2147483647 h 2724"/>
              <a:gd name="T32" fmla="*/ 2147483647 w 2880"/>
              <a:gd name="T33" fmla="*/ 2147483647 h 2724"/>
              <a:gd name="T34" fmla="*/ 2147483647 w 2880"/>
              <a:gd name="T35" fmla="*/ 2147483647 h 2724"/>
              <a:gd name="T36" fmla="*/ 2147483647 w 2880"/>
              <a:gd name="T37" fmla="*/ 2147483647 h 2724"/>
              <a:gd name="T38" fmla="*/ 2147483647 w 2880"/>
              <a:gd name="T39" fmla="*/ 2147483647 h 2724"/>
              <a:gd name="T40" fmla="*/ 2147483647 w 2880"/>
              <a:gd name="T41" fmla="*/ 2147483647 h 2724"/>
              <a:gd name="T42" fmla="*/ 2147483647 w 2880"/>
              <a:gd name="T43" fmla="*/ 0 h 2724"/>
              <a:gd name="T44" fmla="*/ 2147483647 w 2880"/>
              <a:gd name="T45" fmla="*/ 2147483647 h 2724"/>
              <a:gd name="T46" fmla="*/ 2147483647 w 2880"/>
              <a:gd name="T47" fmla="*/ 2147483647 h 2724"/>
              <a:gd name="T48" fmla="*/ 0 w 2880"/>
              <a:gd name="T49" fmla="*/ 2147483647 h 2724"/>
              <a:gd name="T50" fmla="*/ 2147483647 w 2880"/>
              <a:gd name="T51" fmla="*/ 2147483647 h 2724"/>
              <a:gd name="T52" fmla="*/ 2147483647 w 2880"/>
              <a:gd name="T53" fmla="*/ 2147483647 h 2724"/>
              <a:gd name="T54" fmla="*/ 2147483647 w 2880"/>
              <a:gd name="T55" fmla="*/ 2147483647 h 2724"/>
              <a:gd name="T56" fmla="*/ 2147483647 w 2880"/>
              <a:gd name="T57" fmla="*/ 2147483647 h 2724"/>
              <a:gd name="T58" fmla="*/ 2147483647 w 2880"/>
              <a:gd name="T59" fmla="*/ 2147483647 h 2724"/>
              <a:gd name="T60" fmla="*/ 2147483647 w 2880"/>
              <a:gd name="T61" fmla="*/ 2147483647 h 2724"/>
              <a:gd name="T62" fmla="*/ 2147483647 w 2880"/>
              <a:gd name="T63" fmla="*/ 2147483647 h 2724"/>
              <a:gd name="T64" fmla="*/ 2147483647 w 2880"/>
              <a:gd name="T65" fmla="*/ 2147483647 h 2724"/>
              <a:gd name="T66" fmla="*/ 2147483647 w 2880"/>
              <a:gd name="T67" fmla="*/ 2147483647 h 2724"/>
              <a:gd name="T68" fmla="*/ 2147483647 w 2880"/>
              <a:gd name="T69" fmla="*/ 2147483647 h 2724"/>
              <a:gd name="T70" fmla="*/ 2147483647 w 2880"/>
              <a:gd name="T71" fmla="*/ 2147483647 h 2724"/>
              <a:gd name="T72" fmla="*/ 2147483647 w 2880"/>
              <a:gd name="T73" fmla="*/ 2147483647 h 2724"/>
              <a:gd name="T74" fmla="*/ 2147483647 w 2880"/>
              <a:gd name="T75" fmla="*/ 2147483647 h 2724"/>
              <a:gd name="T76" fmla="*/ 2147483647 w 2880"/>
              <a:gd name="T77" fmla="*/ 2147483647 h 2724"/>
              <a:gd name="T78" fmla="*/ 2147483647 w 2880"/>
              <a:gd name="T79" fmla="*/ 2147483647 h 2724"/>
              <a:gd name="T80" fmla="*/ 2147483647 w 2880"/>
              <a:gd name="T81" fmla="*/ 2147483647 h 2724"/>
              <a:gd name="T82" fmla="*/ 2147483647 w 2880"/>
              <a:gd name="T83" fmla="*/ 2147483647 h 2724"/>
              <a:gd name="T84" fmla="*/ 2147483647 w 2880"/>
              <a:gd name="T85" fmla="*/ 2147483647 h 2724"/>
              <a:gd name="T86" fmla="*/ 2147483647 w 2880"/>
              <a:gd name="T87" fmla="*/ 2147483647 h 2724"/>
              <a:gd name="T88" fmla="*/ 2147483647 w 2880"/>
              <a:gd name="T89" fmla="*/ 2147483647 h 2724"/>
              <a:gd name="T90" fmla="*/ 2147483647 w 2880"/>
              <a:gd name="T91" fmla="*/ 2147483647 h 272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880"/>
              <a:gd name="T139" fmla="*/ 0 h 2724"/>
              <a:gd name="T140" fmla="*/ 2880 w 2880"/>
              <a:gd name="T141" fmla="*/ 2724 h 272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880" h="2724">
                <a:moveTo>
                  <a:pt x="1652" y="2054"/>
                </a:moveTo>
                <a:lnTo>
                  <a:pt x="2540" y="1760"/>
                </a:lnTo>
                <a:lnTo>
                  <a:pt x="2540" y="2208"/>
                </a:lnTo>
                <a:lnTo>
                  <a:pt x="1126" y="2724"/>
                </a:lnTo>
                <a:lnTo>
                  <a:pt x="316" y="1994"/>
                </a:lnTo>
                <a:lnTo>
                  <a:pt x="316" y="1714"/>
                </a:lnTo>
                <a:lnTo>
                  <a:pt x="678" y="1988"/>
                </a:lnTo>
                <a:lnTo>
                  <a:pt x="692" y="1998"/>
                </a:lnTo>
                <a:lnTo>
                  <a:pt x="706" y="2006"/>
                </a:lnTo>
                <a:lnTo>
                  <a:pt x="720" y="2010"/>
                </a:lnTo>
                <a:lnTo>
                  <a:pt x="734" y="2014"/>
                </a:lnTo>
                <a:lnTo>
                  <a:pt x="748" y="2018"/>
                </a:lnTo>
                <a:lnTo>
                  <a:pt x="762" y="2018"/>
                </a:lnTo>
                <a:lnTo>
                  <a:pt x="776" y="2018"/>
                </a:lnTo>
                <a:lnTo>
                  <a:pt x="790" y="2016"/>
                </a:lnTo>
                <a:lnTo>
                  <a:pt x="804" y="2014"/>
                </a:lnTo>
                <a:lnTo>
                  <a:pt x="818" y="2008"/>
                </a:lnTo>
                <a:lnTo>
                  <a:pt x="830" y="2002"/>
                </a:lnTo>
                <a:lnTo>
                  <a:pt x="842" y="1994"/>
                </a:lnTo>
                <a:lnTo>
                  <a:pt x="854" y="1986"/>
                </a:lnTo>
                <a:lnTo>
                  <a:pt x="866" y="1976"/>
                </a:lnTo>
                <a:lnTo>
                  <a:pt x="876" y="1964"/>
                </a:lnTo>
                <a:lnTo>
                  <a:pt x="884" y="1952"/>
                </a:lnTo>
                <a:lnTo>
                  <a:pt x="1126" y="1564"/>
                </a:lnTo>
                <a:lnTo>
                  <a:pt x="1416" y="1976"/>
                </a:lnTo>
                <a:lnTo>
                  <a:pt x="1426" y="1990"/>
                </a:lnTo>
                <a:lnTo>
                  <a:pt x="1438" y="2002"/>
                </a:lnTo>
                <a:lnTo>
                  <a:pt x="1450" y="2012"/>
                </a:lnTo>
                <a:lnTo>
                  <a:pt x="1462" y="2022"/>
                </a:lnTo>
                <a:lnTo>
                  <a:pt x="1476" y="2032"/>
                </a:lnTo>
                <a:lnTo>
                  <a:pt x="1492" y="2040"/>
                </a:lnTo>
                <a:lnTo>
                  <a:pt x="1506" y="2046"/>
                </a:lnTo>
                <a:lnTo>
                  <a:pt x="1522" y="2052"/>
                </a:lnTo>
                <a:lnTo>
                  <a:pt x="1538" y="2056"/>
                </a:lnTo>
                <a:lnTo>
                  <a:pt x="1556" y="2060"/>
                </a:lnTo>
                <a:lnTo>
                  <a:pt x="1572" y="2062"/>
                </a:lnTo>
                <a:lnTo>
                  <a:pt x="1588" y="2064"/>
                </a:lnTo>
                <a:lnTo>
                  <a:pt x="1606" y="2064"/>
                </a:lnTo>
                <a:lnTo>
                  <a:pt x="1622" y="2062"/>
                </a:lnTo>
                <a:lnTo>
                  <a:pt x="1638" y="2060"/>
                </a:lnTo>
                <a:lnTo>
                  <a:pt x="1652" y="2054"/>
                </a:lnTo>
                <a:close/>
                <a:moveTo>
                  <a:pt x="2824" y="346"/>
                </a:moveTo>
                <a:lnTo>
                  <a:pt x="2076" y="26"/>
                </a:lnTo>
                <a:lnTo>
                  <a:pt x="2056" y="20"/>
                </a:lnTo>
                <a:lnTo>
                  <a:pt x="2036" y="16"/>
                </a:lnTo>
                <a:lnTo>
                  <a:pt x="2014" y="18"/>
                </a:lnTo>
                <a:lnTo>
                  <a:pt x="1992" y="22"/>
                </a:lnTo>
                <a:lnTo>
                  <a:pt x="1974" y="30"/>
                </a:lnTo>
                <a:lnTo>
                  <a:pt x="1954" y="42"/>
                </a:lnTo>
                <a:lnTo>
                  <a:pt x="1938" y="56"/>
                </a:lnTo>
                <a:lnTo>
                  <a:pt x="1926" y="72"/>
                </a:lnTo>
                <a:lnTo>
                  <a:pt x="1636" y="526"/>
                </a:lnTo>
                <a:lnTo>
                  <a:pt x="1404" y="74"/>
                </a:lnTo>
                <a:lnTo>
                  <a:pt x="1392" y="56"/>
                </a:lnTo>
                <a:lnTo>
                  <a:pt x="1378" y="40"/>
                </a:lnTo>
                <a:lnTo>
                  <a:pt x="1360" y="26"/>
                </a:lnTo>
                <a:lnTo>
                  <a:pt x="1340" y="16"/>
                </a:lnTo>
                <a:lnTo>
                  <a:pt x="1320" y="8"/>
                </a:lnTo>
                <a:lnTo>
                  <a:pt x="1298" y="2"/>
                </a:lnTo>
                <a:lnTo>
                  <a:pt x="1276" y="0"/>
                </a:lnTo>
                <a:lnTo>
                  <a:pt x="1256" y="2"/>
                </a:lnTo>
                <a:lnTo>
                  <a:pt x="60" y="240"/>
                </a:lnTo>
                <a:lnTo>
                  <a:pt x="42" y="246"/>
                </a:lnTo>
                <a:lnTo>
                  <a:pt x="26" y="256"/>
                </a:lnTo>
                <a:lnTo>
                  <a:pt x="14" y="266"/>
                </a:lnTo>
                <a:lnTo>
                  <a:pt x="6" y="280"/>
                </a:lnTo>
                <a:lnTo>
                  <a:pt x="0" y="296"/>
                </a:lnTo>
                <a:lnTo>
                  <a:pt x="0" y="312"/>
                </a:lnTo>
                <a:lnTo>
                  <a:pt x="4" y="330"/>
                </a:lnTo>
                <a:lnTo>
                  <a:pt x="14" y="348"/>
                </a:lnTo>
                <a:lnTo>
                  <a:pt x="316" y="844"/>
                </a:lnTo>
                <a:lnTo>
                  <a:pt x="1584" y="538"/>
                </a:lnTo>
                <a:lnTo>
                  <a:pt x="1584" y="1286"/>
                </a:lnTo>
                <a:lnTo>
                  <a:pt x="1126" y="1418"/>
                </a:lnTo>
                <a:lnTo>
                  <a:pt x="1476" y="1916"/>
                </a:lnTo>
                <a:lnTo>
                  <a:pt x="1490" y="1932"/>
                </a:lnTo>
                <a:lnTo>
                  <a:pt x="1508" y="1946"/>
                </a:lnTo>
                <a:lnTo>
                  <a:pt x="1526" y="1958"/>
                </a:lnTo>
                <a:lnTo>
                  <a:pt x="1548" y="1966"/>
                </a:lnTo>
                <a:lnTo>
                  <a:pt x="1570" y="1972"/>
                </a:lnTo>
                <a:lnTo>
                  <a:pt x="1592" y="1974"/>
                </a:lnTo>
                <a:lnTo>
                  <a:pt x="1614" y="1972"/>
                </a:lnTo>
                <a:lnTo>
                  <a:pt x="1634" y="1968"/>
                </a:lnTo>
                <a:lnTo>
                  <a:pt x="2752" y="1596"/>
                </a:lnTo>
                <a:lnTo>
                  <a:pt x="2770" y="1588"/>
                </a:lnTo>
                <a:lnTo>
                  <a:pt x="2786" y="1576"/>
                </a:lnTo>
                <a:lnTo>
                  <a:pt x="2798" y="1562"/>
                </a:lnTo>
                <a:lnTo>
                  <a:pt x="2806" y="1546"/>
                </a:lnTo>
                <a:lnTo>
                  <a:pt x="2810" y="1528"/>
                </a:lnTo>
                <a:lnTo>
                  <a:pt x="2812" y="1510"/>
                </a:lnTo>
                <a:lnTo>
                  <a:pt x="2808" y="1492"/>
                </a:lnTo>
                <a:lnTo>
                  <a:pt x="2800" y="1472"/>
                </a:lnTo>
                <a:lnTo>
                  <a:pt x="2540" y="1012"/>
                </a:lnTo>
                <a:lnTo>
                  <a:pt x="1686" y="1256"/>
                </a:lnTo>
                <a:lnTo>
                  <a:pt x="1686" y="554"/>
                </a:lnTo>
                <a:lnTo>
                  <a:pt x="2540" y="1012"/>
                </a:lnTo>
                <a:lnTo>
                  <a:pt x="2866" y="474"/>
                </a:lnTo>
                <a:lnTo>
                  <a:pt x="2874" y="456"/>
                </a:lnTo>
                <a:lnTo>
                  <a:pt x="2880" y="438"/>
                </a:lnTo>
                <a:lnTo>
                  <a:pt x="2880" y="418"/>
                </a:lnTo>
                <a:lnTo>
                  <a:pt x="2876" y="400"/>
                </a:lnTo>
                <a:lnTo>
                  <a:pt x="2868" y="384"/>
                </a:lnTo>
                <a:lnTo>
                  <a:pt x="2858" y="368"/>
                </a:lnTo>
                <a:lnTo>
                  <a:pt x="2842" y="356"/>
                </a:lnTo>
                <a:lnTo>
                  <a:pt x="2824" y="346"/>
                </a:lnTo>
                <a:close/>
                <a:moveTo>
                  <a:pt x="22" y="1262"/>
                </a:moveTo>
                <a:lnTo>
                  <a:pt x="22" y="1262"/>
                </a:lnTo>
                <a:lnTo>
                  <a:pt x="12" y="1280"/>
                </a:lnTo>
                <a:lnTo>
                  <a:pt x="6" y="1300"/>
                </a:lnTo>
                <a:lnTo>
                  <a:pt x="4" y="1320"/>
                </a:lnTo>
                <a:lnTo>
                  <a:pt x="4" y="1340"/>
                </a:lnTo>
                <a:lnTo>
                  <a:pt x="10" y="1360"/>
                </a:lnTo>
                <a:lnTo>
                  <a:pt x="18" y="1378"/>
                </a:lnTo>
                <a:lnTo>
                  <a:pt x="30" y="1394"/>
                </a:lnTo>
                <a:lnTo>
                  <a:pt x="46" y="1408"/>
                </a:lnTo>
                <a:lnTo>
                  <a:pt x="702" y="1908"/>
                </a:lnTo>
                <a:lnTo>
                  <a:pt x="720" y="1918"/>
                </a:lnTo>
                <a:lnTo>
                  <a:pt x="738" y="1926"/>
                </a:lnTo>
                <a:lnTo>
                  <a:pt x="758" y="1928"/>
                </a:lnTo>
                <a:lnTo>
                  <a:pt x="776" y="1926"/>
                </a:lnTo>
                <a:lnTo>
                  <a:pt x="794" y="1922"/>
                </a:lnTo>
                <a:lnTo>
                  <a:pt x="812" y="1912"/>
                </a:lnTo>
                <a:lnTo>
                  <a:pt x="826" y="1900"/>
                </a:lnTo>
                <a:lnTo>
                  <a:pt x="840" y="1882"/>
                </a:lnTo>
                <a:lnTo>
                  <a:pt x="1126" y="1418"/>
                </a:lnTo>
                <a:lnTo>
                  <a:pt x="316" y="844"/>
                </a:lnTo>
                <a:lnTo>
                  <a:pt x="22" y="126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368675" y="1643063"/>
            <a:ext cx="491648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Список наших партнеров, у которых можно приобрести специальные материалы, вы сможете посмотреть на сайте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Xerox: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www.xerox.ru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&gt; Где купить &gt; Ваш регион &gt; Специальные материалы для печати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7114" name="Rounded Rectangle 36"/>
          <p:cNvSpPr>
            <a:spLocks noChangeArrowheads="1"/>
          </p:cNvSpPr>
          <p:nvPr/>
        </p:nvSpPr>
        <p:spPr bwMode="auto">
          <a:xfrm>
            <a:off x="349250" y="3827463"/>
            <a:ext cx="8337550" cy="2089150"/>
          </a:xfrm>
          <a:prstGeom prst="roundRect">
            <a:avLst>
              <a:gd name="adj" fmla="val 7046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14" name="TextBox 26"/>
          <p:cNvSpPr txBox="1">
            <a:spLocks noChangeArrowheads="1"/>
          </p:cNvSpPr>
          <p:nvPr/>
        </p:nvSpPr>
        <p:spPr bwMode="auto">
          <a:xfrm>
            <a:off x="3368675" y="3817938"/>
            <a:ext cx="491648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Ирина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Паялина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Руководитель отдела развития бизнеса (VAP </a:t>
            </a:r>
            <a:r>
              <a:rPr lang="ru-R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Application</a:t>
            </a: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)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129085, Россия, Москва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Ул.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Годовикова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д.9, стр.10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 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Тел. +7 (495) 956-9202,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ext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. 1145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Моб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. +7 (915) 110-6390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e-mail: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  <a:hlinkClick r:id="rId2"/>
              </a:rPr>
              <a:t>Irina.Payalina@xerox.com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7116" name="Freeform 43"/>
          <p:cNvSpPr>
            <a:spLocks noChangeAspect="1" noEditPoints="1"/>
          </p:cNvSpPr>
          <p:nvPr/>
        </p:nvSpPr>
        <p:spPr bwMode="auto">
          <a:xfrm>
            <a:off x="565150" y="4054475"/>
            <a:ext cx="242888" cy="252413"/>
          </a:xfrm>
          <a:custGeom>
            <a:avLst/>
            <a:gdLst>
              <a:gd name="T0" fmla="*/ 2147483647 w 2776"/>
              <a:gd name="T1" fmla="*/ 2147483647 h 2880"/>
              <a:gd name="T2" fmla="*/ 2147483647 w 2776"/>
              <a:gd name="T3" fmla="*/ 2147483647 h 2880"/>
              <a:gd name="T4" fmla="*/ 2147483647 w 2776"/>
              <a:gd name="T5" fmla="*/ 2147483647 h 2880"/>
              <a:gd name="T6" fmla="*/ 2147483647 w 2776"/>
              <a:gd name="T7" fmla="*/ 2147483647 h 2880"/>
              <a:gd name="T8" fmla="*/ 2147483647 w 2776"/>
              <a:gd name="T9" fmla="*/ 2147483647 h 2880"/>
              <a:gd name="T10" fmla="*/ 2147483647 w 2776"/>
              <a:gd name="T11" fmla="*/ 2147483647 h 2880"/>
              <a:gd name="T12" fmla="*/ 0 w 2776"/>
              <a:gd name="T13" fmla="*/ 2147483647 h 2880"/>
              <a:gd name="T14" fmla="*/ 2147483647 w 2776"/>
              <a:gd name="T15" fmla="*/ 2147483647 h 2880"/>
              <a:gd name="T16" fmla="*/ 2147483647 w 2776"/>
              <a:gd name="T17" fmla="*/ 2147483647 h 2880"/>
              <a:gd name="T18" fmla="*/ 2147483647 w 2776"/>
              <a:gd name="T19" fmla="*/ 2147483647 h 2880"/>
              <a:gd name="T20" fmla="*/ 2147483647 w 2776"/>
              <a:gd name="T21" fmla="*/ 2147483647 h 2880"/>
              <a:gd name="T22" fmla="*/ 2147483647 w 2776"/>
              <a:gd name="T23" fmla="*/ 2147483647 h 2880"/>
              <a:gd name="T24" fmla="*/ 2147483647 w 2776"/>
              <a:gd name="T25" fmla="*/ 2147483647 h 2880"/>
              <a:gd name="T26" fmla="*/ 2147483647 w 2776"/>
              <a:gd name="T27" fmla="*/ 2147483647 h 2880"/>
              <a:gd name="T28" fmla="*/ 2147483647 w 2776"/>
              <a:gd name="T29" fmla="*/ 2147483647 h 2880"/>
              <a:gd name="T30" fmla="*/ 2147483647 w 2776"/>
              <a:gd name="T31" fmla="*/ 2147483647 h 2880"/>
              <a:gd name="T32" fmla="*/ 2147483647 w 2776"/>
              <a:gd name="T33" fmla="*/ 2147483647 h 2880"/>
              <a:gd name="T34" fmla="*/ 2147483647 w 2776"/>
              <a:gd name="T35" fmla="*/ 2147483647 h 2880"/>
              <a:gd name="T36" fmla="*/ 2147483647 w 2776"/>
              <a:gd name="T37" fmla="*/ 2147483647 h 2880"/>
              <a:gd name="T38" fmla="*/ 2147483647 w 2776"/>
              <a:gd name="T39" fmla="*/ 2147483647 h 2880"/>
              <a:gd name="T40" fmla="*/ 2147483647 w 2776"/>
              <a:gd name="T41" fmla="*/ 2147483647 h 2880"/>
              <a:gd name="T42" fmla="*/ 2147483647 w 2776"/>
              <a:gd name="T43" fmla="*/ 2147483647 h 2880"/>
              <a:gd name="T44" fmla="*/ 2147483647 w 2776"/>
              <a:gd name="T45" fmla="*/ 2147483647 h 2880"/>
              <a:gd name="T46" fmla="*/ 2147483647 w 2776"/>
              <a:gd name="T47" fmla="*/ 2147483647 h 2880"/>
              <a:gd name="T48" fmla="*/ 2147483647 w 2776"/>
              <a:gd name="T49" fmla="*/ 2147483647 h 2880"/>
              <a:gd name="T50" fmla="*/ 2147483647 w 2776"/>
              <a:gd name="T51" fmla="*/ 2147483647 h 2880"/>
              <a:gd name="T52" fmla="*/ 2147483647 w 2776"/>
              <a:gd name="T53" fmla="*/ 2147483647 h 2880"/>
              <a:gd name="T54" fmla="*/ 2147483647 w 2776"/>
              <a:gd name="T55" fmla="*/ 2147483647 h 2880"/>
              <a:gd name="T56" fmla="*/ 2147483647 w 2776"/>
              <a:gd name="T57" fmla="*/ 2147483647 h 2880"/>
              <a:gd name="T58" fmla="*/ 2147483647 w 2776"/>
              <a:gd name="T59" fmla="*/ 2147483647 h 2880"/>
              <a:gd name="T60" fmla="*/ 2147483647 w 2776"/>
              <a:gd name="T61" fmla="*/ 2147483647 h 2880"/>
              <a:gd name="T62" fmla="*/ 2147483647 w 2776"/>
              <a:gd name="T63" fmla="*/ 2147483647 h 2880"/>
              <a:gd name="T64" fmla="*/ 2147483647 w 2776"/>
              <a:gd name="T65" fmla="*/ 2147483647 h 2880"/>
              <a:gd name="T66" fmla="*/ 2147483647 w 2776"/>
              <a:gd name="T67" fmla="*/ 2147483647 h 2880"/>
              <a:gd name="T68" fmla="*/ 2147483647 w 2776"/>
              <a:gd name="T69" fmla="*/ 2147483647 h 2880"/>
              <a:gd name="T70" fmla="*/ 2147483647 w 2776"/>
              <a:gd name="T71" fmla="*/ 2147483647 h 2880"/>
              <a:gd name="T72" fmla="*/ 2147483647 w 2776"/>
              <a:gd name="T73" fmla="*/ 2147483647 h 2880"/>
              <a:gd name="T74" fmla="*/ 2147483647 w 2776"/>
              <a:gd name="T75" fmla="*/ 2147483647 h 2880"/>
              <a:gd name="T76" fmla="*/ 2147483647 w 2776"/>
              <a:gd name="T77" fmla="*/ 2147483647 h 2880"/>
              <a:gd name="T78" fmla="*/ 2147483647 w 2776"/>
              <a:gd name="T79" fmla="*/ 2147483647 h 2880"/>
              <a:gd name="T80" fmla="*/ 2147483647 w 2776"/>
              <a:gd name="T81" fmla="*/ 2147483647 h 2880"/>
              <a:gd name="T82" fmla="*/ 2147483647 w 2776"/>
              <a:gd name="T83" fmla="*/ 2147483647 h 2880"/>
              <a:gd name="T84" fmla="*/ 2147483647 w 2776"/>
              <a:gd name="T85" fmla="*/ 2147483647 h 2880"/>
              <a:gd name="T86" fmla="*/ 2147483647 w 2776"/>
              <a:gd name="T87" fmla="*/ 2147483647 h 2880"/>
              <a:gd name="T88" fmla="*/ 2147483647 w 2776"/>
              <a:gd name="T89" fmla="*/ 2147483647 h 2880"/>
              <a:gd name="T90" fmla="*/ 2147483647 w 2776"/>
              <a:gd name="T91" fmla="*/ 2147483647 h 2880"/>
              <a:gd name="T92" fmla="*/ 2147483647 w 2776"/>
              <a:gd name="T93" fmla="*/ 2147483647 h 2880"/>
              <a:gd name="T94" fmla="*/ 2147483647 w 2776"/>
              <a:gd name="T95" fmla="*/ 2147483647 h 2880"/>
              <a:gd name="T96" fmla="*/ 2147483647 w 2776"/>
              <a:gd name="T97" fmla="*/ 2147483647 h 2880"/>
              <a:gd name="T98" fmla="*/ 2147483647 w 2776"/>
              <a:gd name="T99" fmla="*/ 2147483647 h 2880"/>
              <a:gd name="T100" fmla="*/ 2147483647 w 2776"/>
              <a:gd name="T101" fmla="*/ 2147483647 h 2880"/>
              <a:gd name="T102" fmla="*/ 2147483647 w 2776"/>
              <a:gd name="T103" fmla="*/ 2147483647 h 2880"/>
              <a:gd name="T104" fmla="*/ 2147483647 w 2776"/>
              <a:gd name="T105" fmla="*/ 2147483647 h 2880"/>
              <a:gd name="T106" fmla="*/ 2147483647 w 2776"/>
              <a:gd name="T107" fmla="*/ 2147483647 h 2880"/>
              <a:gd name="T108" fmla="*/ 2147483647 w 2776"/>
              <a:gd name="T109" fmla="*/ 2147483647 h 2880"/>
              <a:gd name="T110" fmla="*/ 2147483647 w 2776"/>
              <a:gd name="T111" fmla="*/ 2147483647 h 2880"/>
              <a:gd name="T112" fmla="*/ 2147483647 w 2776"/>
              <a:gd name="T113" fmla="*/ 2147483647 h 2880"/>
              <a:gd name="T114" fmla="*/ 2147483647 w 2776"/>
              <a:gd name="T115" fmla="*/ 2147483647 h 2880"/>
              <a:gd name="T116" fmla="*/ 2147483647 w 2776"/>
              <a:gd name="T117" fmla="*/ 2147483647 h 2880"/>
              <a:gd name="T118" fmla="*/ 2147483647 w 2776"/>
              <a:gd name="T119" fmla="*/ 2147483647 h 2880"/>
              <a:gd name="T120" fmla="*/ 2147483647 w 2776"/>
              <a:gd name="T121" fmla="*/ 2147483647 h 2880"/>
              <a:gd name="T122" fmla="*/ 2147483647 w 2776"/>
              <a:gd name="T123" fmla="*/ 2147483647 h 2880"/>
              <a:gd name="T124" fmla="*/ 2147483647 w 2776"/>
              <a:gd name="T125" fmla="*/ 2147483647 h 2880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776"/>
              <a:gd name="T190" fmla="*/ 0 h 2880"/>
              <a:gd name="T191" fmla="*/ 2776 w 2776"/>
              <a:gd name="T192" fmla="*/ 2880 h 2880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776" h="2880">
                <a:moveTo>
                  <a:pt x="1078" y="2322"/>
                </a:moveTo>
                <a:lnTo>
                  <a:pt x="990" y="2502"/>
                </a:lnTo>
                <a:lnTo>
                  <a:pt x="978" y="2520"/>
                </a:lnTo>
                <a:lnTo>
                  <a:pt x="964" y="2536"/>
                </a:lnTo>
                <a:lnTo>
                  <a:pt x="948" y="2548"/>
                </a:lnTo>
                <a:lnTo>
                  <a:pt x="930" y="2558"/>
                </a:lnTo>
                <a:lnTo>
                  <a:pt x="910" y="2566"/>
                </a:lnTo>
                <a:lnTo>
                  <a:pt x="890" y="2570"/>
                </a:lnTo>
                <a:lnTo>
                  <a:pt x="868" y="2572"/>
                </a:lnTo>
                <a:lnTo>
                  <a:pt x="848" y="2570"/>
                </a:lnTo>
                <a:lnTo>
                  <a:pt x="810" y="2562"/>
                </a:lnTo>
                <a:lnTo>
                  <a:pt x="792" y="2558"/>
                </a:lnTo>
                <a:lnTo>
                  <a:pt x="774" y="2548"/>
                </a:lnTo>
                <a:lnTo>
                  <a:pt x="758" y="2538"/>
                </a:lnTo>
                <a:lnTo>
                  <a:pt x="746" y="2524"/>
                </a:lnTo>
                <a:lnTo>
                  <a:pt x="736" y="2508"/>
                </a:lnTo>
                <a:lnTo>
                  <a:pt x="730" y="2490"/>
                </a:lnTo>
                <a:lnTo>
                  <a:pt x="728" y="2472"/>
                </a:lnTo>
                <a:lnTo>
                  <a:pt x="730" y="2454"/>
                </a:lnTo>
                <a:lnTo>
                  <a:pt x="778" y="2212"/>
                </a:lnTo>
                <a:lnTo>
                  <a:pt x="776" y="2212"/>
                </a:lnTo>
                <a:lnTo>
                  <a:pt x="780" y="2192"/>
                </a:lnTo>
                <a:lnTo>
                  <a:pt x="780" y="2172"/>
                </a:lnTo>
                <a:lnTo>
                  <a:pt x="778" y="2152"/>
                </a:lnTo>
                <a:lnTo>
                  <a:pt x="774" y="2134"/>
                </a:lnTo>
                <a:lnTo>
                  <a:pt x="766" y="2116"/>
                </a:lnTo>
                <a:lnTo>
                  <a:pt x="756" y="2100"/>
                </a:lnTo>
                <a:lnTo>
                  <a:pt x="744" y="2086"/>
                </a:lnTo>
                <a:lnTo>
                  <a:pt x="730" y="2074"/>
                </a:lnTo>
                <a:lnTo>
                  <a:pt x="678" y="2040"/>
                </a:lnTo>
                <a:lnTo>
                  <a:pt x="660" y="2030"/>
                </a:lnTo>
                <a:lnTo>
                  <a:pt x="642" y="2024"/>
                </a:lnTo>
                <a:lnTo>
                  <a:pt x="624" y="2020"/>
                </a:lnTo>
                <a:lnTo>
                  <a:pt x="604" y="2020"/>
                </a:lnTo>
                <a:lnTo>
                  <a:pt x="584" y="2024"/>
                </a:lnTo>
                <a:lnTo>
                  <a:pt x="564" y="2028"/>
                </a:lnTo>
                <a:lnTo>
                  <a:pt x="544" y="2036"/>
                </a:lnTo>
                <a:lnTo>
                  <a:pt x="526" y="2046"/>
                </a:lnTo>
                <a:lnTo>
                  <a:pt x="524" y="2044"/>
                </a:lnTo>
                <a:lnTo>
                  <a:pt x="304" y="2170"/>
                </a:lnTo>
                <a:lnTo>
                  <a:pt x="286" y="2178"/>
                </a:lnTo>
                <a:lnTo>
                  <a:pt x="266" y="2182"/>
                </a:lnTo>
                <a:lnTo>
                  <a:pt x="248" y="2184"/>
                </a:lnTo>
                <a:lnTo>
                  <a:pt x="228" y="2180"/>
                </a:lnTo>
                <a:lnTo>
                  <a:pt x="212" y="2174"/>
                </a:lnTo>
                <a:lnTo>
                  <a:pt x="194" y="2164"/>
                </a:lnTo>
                <a:lnTo>
                  <a:pt x="180" y="2152"/>
                </a:lnTo>
                <a:lnTo>
                  <a:pt x="168" y="2136"/>
                </a:lnTo>
                <a:lnTo>
                  <a:pt x="148" y="2106"/>
                </a:lnTo>
                <a:lnTo>
                  <a:pt x="140" y="2088"/>
                </a:lnTo>
                <a:lnTo>
                  <a:pt x="134" y="2068"/>
                </a:lnTo>
                <a:lnTo>
                  <a:pt x="130" y="2048"/>
                </a:lnTo>
                <a:lnTo>
                  <a:pt x="132" y="2028"/>
                </a:lnTo>
                <a:lnTo>
                  <a:pt x="134" y="2008"/>
                </a:lnTo>
                <a:lnTo>
                  <a:pt x="142" y="1990"/>
                </a:lnTo>
                <a:lnTo>
                  <a:pt x="152" y="1972"/>
                </a:lnTo>
                <a:lnTo>
                  <a:pt x="166" y="1956"/>
                </a:lnTo>
                <a:lnTo>
                  <a:pt x="352" y="1776"/>
                </a:lnTo>
                <a:lnTo>
                  <a:pt x="352" y="1774"/>
                </a:lnTo>
                <a:lnTo>
                  <a:pt x="366" y="1758"/>
                </a:lnTo>
                <a:lnTo>
                  <a:pt x="380" y="1740"/>
                </a:lnTo>
                <a:lnTo>
                  <a:pt x="392" y="1722"/>
                </a:lnTo>
                <a:lnTo>
                  <a:pt x="400" y="1704"/>
                </a:lnTo>
                <a:lnTo>
                  <a:pt x="406" y="1684"/>
                </a:lnTo>
                <a:lnTo>
                  <a:pt x="410" y="1664"/>
                </a:lnTo>
                <a:lnTo>
                  <a:pt x="412" y="1644"/>
                </a:lnTo>
                <a:lnTo>
                  <a:pt x="410" y="1622"/>
                </a:lnTo>
                <a:lnTo>
                  <a:pt x="398" y="1558"/>
                </a:lnTo>
                <a:lnTo>
                  <a:pt x="392" y="1538"/>
                </a:lnTo>
                <a:lnTo>
                  <a:pt x="384" y="1520"/>
                </a:lnTo>
                <a:lnTo>
                  <a:pt x="374" y="1506"/>
                </a:lnTo>
                <a:lnTo>
                  <a:pt x="362" y="1492"/>
                </a:lnTo>
                <a:lnTo>
                  <a:pt x="348" y="1482"/>
                </a:lnTo>
                <a:lnTo>
                  <a:pt x="330" y="1472"/>
                </a:lnTo>
                <a:lnTo>
                  <a:pt x="314" y="1466"/>
                </a:lnTo>
                <a:lnTo>
                  <a:pt x="294" y="1462"/>
                </a:lnTo>
                <a:lnTo>
                  <a:pt x="294" y="1460"/>
                </a:lnTo>
                <a:lnTo>
                  <a:pt x="70" y="1424"/>
                </a:lnTo>
                <a:lnTo>
                  <a:pt x="52" y="1420"/>
                </a:lnTo>
                <a:lnTo>
                  <a:pt x="36" y="1410"/>
                </a:lnTo>
                <a:lnTo>
                  <a:pt x="24" y="1398"/>
                </a:lnTo>
                <a:lnTo>
                  <a:pt x="14" y="1384"/>
                </a:lnTo>
                <a:lnTo>
                  <a:pt x="6" y="1366"/>
                </a:lnTo>
                <a:lnTo>
                  <a:pt x="2" y="1346"/>
                </a:lnTo>
                <a:lnTo>
                  <a:pt x="0" y="1326"/>
                </a:lnTo>
                <a:lnTo>
                  <a:pt x="2" y="1304"/>
                </a:lnTo>
                <a:lnTo>
                  <a:pt x="10" y="1264"/>
                </a:lnTo>
                <a:lnTo>
                  <a:pt x="14" y="1242"/>
                </a:lnTo>
                <a:lnTo>
                  <a:pt x="24" y="1222"/>
                </a:lnTo>
                <a:lnTo>
                  <a:pt x="34" y="1202"/>
                </a:lnTo>
                <a:lnTo>
                  <a:pt x="48" y="1186"/>
                </a:lnTo>
                <a:lnTo>
                  <a:pt x="64" y="1170"/>
                </a:lnTo>
                <a:lnTo>
                  <a:pt x="80" y="1158"/>
                </a:lnTo>
                <a:lnTo>
                  <a:pt x="98" y="1150"/>
                </a:lnTo>
                <a:lnTo>
                  <a:pt x="118" y="1144"/>
                </a:lnTo>
                <a:lnTo>
                  <a:pt x="354" y="1110"/>
                </a:lnTo>
                <a:lnTo>
                  <a:pt x="356" y="1108"/>
                </a:lnTo>
                <a:lnTo>
                  <a:pt x="376" y="1104"/>
                </a:lnTo>
                <a:lnTo>
                  <a:pt x="396" y="1098"/>
                </a:lnTo>
                <a:lnTo>
                  <a:pt x="414" y="1090"/>
                </a:lnTo>
                <a:lnTo>
                  <a:pt x="432" y="1078"/>
                </a:lnTo>
                <a:lnTo>
                  <a:pt x="450" y="1066"/>
                </a:lnTo>
                <a:lnTo>
                  <a:pt x="464" y="1050"/>
                </a:lnTo>
                <a:lnTo>
                  <a:pt x="478" y="1032"/>
                </a:lnTo>
                <a:lnTo>
                  <a:pt x="490" y="1014"/>
                </a:lnTo>
                <a:lnTo>
                  <a:pt x="524" y="948"/>
                </a:lnTo>
                <a:lnTo>
                  <a:pt x="534" y="928"/>
                </a:lnTo>
                <a:lnTo>
                  <a:pt x="540" y="906"/>
                </a:lnTo>
                <a:lnTo>
                  <a:pt x="542" y="886"/>
                </a:lnTo>
                <a:lnTo>
                  <a:pt x="542" y="868"/>
                </a:lnTo>
                <a:lnTo>
                  <a:pt x="540" y="848"/>
                </a:lnTo>
                <a:lnTo>
                  <a:pt x="536" y="830"/>
                </a:lnTo>
                <a:lnTo>
                  <a:pt x="528" y="812"/>
                </a:lnTo>
                <a:lnTo>
                  <a:pt x="518" y="796"/>
                </a:lnTo>
                <a:lnTo>
                  <a:pt x="518" y="794"/>
                </a:lnTo>
                <a:lnTo>
                  <a:pt x="396" y="614"/>
                </a:lnTo>
                <a:lnTo>
                  <a:pt x="388" y="598"/>
                </a:lnTo>
                <a:lnTo>
                  <a:pt x="382" y="580"/>
                </a:lnTo>
                <a:lnTo>
                  <a:pt x="382" y="562"/>
                </a:lnTo>
                <a:lnTo>
                  <a:pt x="386" y="542"/>
                </a:lnTo>
                <a:lnTo>
                  <a:pt x="392" y="522"/>
                </a:lnTo>
                <a:lnTo>
                  <a:pt x="400" y="502"/>
                </a:lnTo>
                <a:lnTo>
                  <a:pt x="414" y="482"/>
                </a:lnTo>
                <a:lnTo>
                  <a:pt x="428" y="464"/>
                </a:lnTo>
                <a:lnTo>
                  <a:pt x="458" y="434"/>
                </a:lnTo>
                <a:lnTo>
                  <a:pt x="476" y="418"/>
                </a:lnTo>
                <a:lnTo>
                  <a:pt x="496" y="406"/>
                </a:lnTo>
                <a:lnTo>
                  <a:pt x="516" y="396"/>
                </a:lnTo>
                <a:lnTo>
                  <a:pt x="536" y="390"/>
                </a:lnTo>
                <a:lnTo>
                  <a:pt x="554" y="386"/>
                </a:lnTo>
                <a:lnTo>
                  <a:pt x="574" y="388"/>
                </a:lnTo>
                <a:lnTo>
                  <a:pt x="592" y="392"/>
                </a:lnTo>
                <a:lnTo>
                  <a:pt x="606" y="400"/>
                </a:lnTo>
                <a:lnTo>
                  <a:pt x="784" y="526"/>
                </a:lnTo>
                <a:lnTo>
                  <a:pt x="800" y="536"/>
                </a:lnTo>
                <a:lnTo>
                  <a:pt x="818" y="544"/>
                </a:lnTo>
                <a:lnTo>
                  <a:pt x="836" y="548"/>
                </a:lnTo>
                <a:lnTo>
                  <a:pt x="854" y="550"/>
                </a:lnTo>
                <a:lnTo>
                  <a:pt x="874" y="550"/>
                </a:lnTo>
                <a:lnTo>
                  <a:pt x="894" y="548"/>
                </a:lnTo>
                <a:lnTo>
                  <a:pt x="914" y="540"/>
                </a:lnTo>
                <a:lnTo>
                  <a:pt x="934" y="532"/>
                </a:lnTo>
                <a:lnTo>
                  <a:pt x="998" y="498"/>
                </a:lnTo>
                <a:lnTo>
                  <a:pt x="1018" y="486"/>
                </a:lnTo>
                <a:lnTo>
                  <a:pt x="1036" y="472"/>
                </a:lnTo>
                <a:lnTo>
                  <a:pt x="1050" y="456"/>
                </a:lnTo>
                <a:lnTo>
                  <a:pt x="1062" y="438"/>
                </a:lnTo>
                <a:lnTo>
                  <a:pt x="1074" y="420"/>
                </a:lnTo>
                <a:lnTo>
                  <a:pt x="1082" y="400"/>
                </a:lnTo>
                <a:lnTo>
                  <a:pt x="1088" y="380"/>
                </a:lnTo>
                <a:lnTo>
                  <a:pt x="1092" y="360"/>
                </a:lnTo>
                <a:lnTo>
                  <a:pt x="1094" y="360"/>
                </a:lnTo>
                <a:lnTo>
                  <a:pt x="1130" y="118"/>
                </a:lnTo>
                <a:lnTo>
                  <a:pt x="1134" y="98"/>
                </a:lnTo>
                <a:lnTo>
                  <a:pt x="1142" y="80"/>
                </a:lnTo>
                <a:lnTo>
                  <a:pt x="1154" y="64"/>
                </a:lnTo>
                <a:lnTo>
                  <a:pt x="1170" y="48"/>
                </a:lnTo>
                <a:lnTo>
                  <a:pt x="1186" y="34"/>
                </a:lnTo>
                <a:lnTo>
                  <a:pt x="1206" y="22"/>
                </a:lnTo>
                <a:lnTo>
                  <a:pt x="1226" y="14"/>
                </a:lnTo>
                <a:lnTo>
                  <a:pt x="1248" y="8"/>
                </a:lnTo>
                <a:lnTo>
                  <a:pt x="1286" y="2"/>
                </a:lnTo>
                <a:lnTo>
                  <a:pt x="1308" y="0"/>
                </a:lnTo>
                <a:lnTo>
                  <a:pt x="1328" y="2"/>
                </a:lnTo>
                <a:lnTo>
                  <a:pt x="1348" y="6"/>
                </a:lnTo>
                <a:lnTo>
                  <a:pt x="1364" y="14"/>
                </a:lnTo>
                <a:lnTo>
                  <a:pt x="1380" y="24"/>
                </a:lnTo>
                <a:lnTo>
                  <a:pt x="1392" y="36"/>
                </a:lnTo>
                <a:lnTo>
                  <a:pt x="1400" y="52"/>
                </a:lnTo>
                <a:lnTo>
                  <a:pt x="1406" y="70"/>
                </a:lnTo>
                <a:lnTo>
                  <a:pt x="1440" y="298"/>
                </a:lnTo>
                <a:lnTo>
                  <a:pt x="1442" y="298"/>
                </a:lnTo>
                <a:lnTo>
                  <a:pt x="1446" y="318"/>
                </a:lnTo>
                <a:lnTo>
                  <a:pt x="1452" y="336"/>
                </a:lnTo>
                <a:lnTo>
                  <a:pt x="1460" y="352"/>
                </a:lnTo>
                <a:lnTo>
                  <a:pt x="1470" y="366"/>
                </a:lnTo>
                <a:lnTo>
                  <a:pt x="1484" y="380"/>
                </a:lnTo>
                <a:lnTo>
                  <a:pt x="1498" y="390"/>
                </a:lnTo>
                <a:lnTo>
                  <a:pt x="1516" y="398"/>
                </a:lnTo>
                <a:lnTo>
                  <a:pt x="1534" y="402"/>
                </a:lnTo>
                <a:lnTo>
                  <a:pt x="1600" y="414"/>
                </a:lnTo>
                <a:lnTo>
                  <a:pt x="1620" y="418"/>
                </a:lnTo>
                <a:lnTo>
                  <a:pt x="1640" y="416"/>
                </a:lnTo>
                <a:lnTo>
                  <a:pt x="1660" y="412"/>
                </a:lnTo>
                <a:lnTo>
                  <a:pt x="1678" y="406"/>
                </a:lnTo>
                <a:lnTo>
                  <a:pt x="1698" y="396"/>
                </a:lnTo>
                <a:lnTo>
                  <a:pt x="1716" y="386"/>
                </a:lnTo>
                <a:lnTo>
                  <a:pt x="1732" y="372"/>
                </a:lnTo>
                <a:lnTo>
                  <a:pt x="1748" y="356"/>
                </a:lnTo>
                <a:lnTo>
                  <a:pt x="1750" y="356"/>
                </a:lnTo>
                <a:lnTo>
                  <a:pt x="1928" y="168"/>
                </a:lnTo>
                <a:lnTo>
                  <a:pt x="1944" y="154"/>
                </a:lnTo>
                <a:lnTo>
                  <a:pt x="1960" y="144"/>
                </a:lnTo>
                <a:lnTo>
                  <a:pt x="1980" y="136"/>
                </a:lnTo>
                <a:lnTo>
                  <a:pt x="2000" y="134"/>
                </a:lnTo>
                <a:lnTo>
                  <a:pt x="2020" y="132"/>
                </a:lnTo>
                <a:lnTo>
                  <a:pt x="2038" y="136"/>
                </a:lnTo>
                <a:lnTo>
                  <a:pt x="2058" y="142"/>
                </a:lnTo>
                <a:lnTo>
                  <a:pt x="2076" y="152"/>
                </a:lnTo>
                <a:lnTo>
                  <a:pt x="2106" y="170"/>
                </a:lnTo>
                <a:lnTo>
                  <a:pt x="2120" y="184"/>
                </a:lnTo>
                <a:lnTo>
                  <a:pt x="2134" y="198"/>
                </a:lnTo>
                <a:lnTo>
                  <a:pt x="2142" y="214"/>
                </a:lnTo>
                <a:lnTo>
                  <a:pt x="2150" y="232"/>
                </a:lnTo>
                <a:lnTo>
                  <a:pt x="2152" y="252"/>
                </a:lnTo>
                <a:lnTo>
                  <a:pt x="2152" y="272"/>
                </a:lnTo>
                <a:lnTo>
                  <a:pt x="2148" y="290"/>
                </a:lnTo>
                <a:lnTo>
                  <a:pt x="2140" y="308"/>
                </a:lnTo>
                <a:lnTo>
                  <a:pt x="2016" y="532"/>
                </a:lnTo>
                <a:lnTo>
                  <a:pt x="2016" y="534"/>
                </a:lnTo>
                <a:lnTo>
                  <a:pt x="2006" y="552"/>
                </a:lnTo>
                <a:lnTo>
                  <a:pt x="1998" y="572"/>
                </a:lnTo>
                <a:lnTo>
                  <a:pt x="1994" y="592"/>
                </a:lnTo>
                <a:lnTo>
                  <a:pt x="1992" y="612"/>
                </a:lnTo>
                <a:lnTo>
                  <a:pt x="1992" y="632"/>
                </a:lnTo>
                <a:lnTo>
                  <a:pt x="1994" y="652"/>
                </a:lnTo>
                <a:lnTo>
                  <a:pt x="2000" y="670"/>
                </a:lnTo>
                <a:lnTo>
                  <a:pt x="2010" y="688"/>
                </a:lnTo>
                <a:lnTo>
                  <a:pt x="2044" y="740"/>
                </a:lnTo>
                <a:lnTo>
                  <a:pt x="2056" y="756"/>
                </a:lnTo>
                <a:lnTo>
                  <a:pt x="2070" y="768"/>
                </a:lnTo>
                <a:lnTo>
                  <a:pt x="2084" y="778"/>
                </a:lnTo>
                <a:lnTo>
                  <a:pt x="2102" y="786"/>
                </a:lnTo>
                <a:lnTo>
                  <a:pt x="2120" y="790"/>
                </a:lnTo>
                <a:lnTo>
                  <a:pt x="2138" y="792"/>
                </a:lnTo>
                <a:lnTo>
                  <a:pt x="2158" y="790"/>
                </a:lnTo>
                <a:lnTo>
                  <a:pt x="2180" y="788"/>
                </a:lnTo>
                <a:lnTo>
                  <a:pt x="2180" y="790"/>
                </a:lnTo>
                <a:lnTo>
                  <a:pt x="2418" y="742"/>
                </a:lnTo>
                <a:lnTo>
                  <a:pt x="2436" y="740"/>
                </a:lnTo>
                <a:lnTo>
                  <a:pt x="2454" y="742"/>
                </a:lnTo>
                <a:lnTo>
                  <a:pt x="2472" y="748"/>
                </a:lnTo>
                <a:lnTo>
                  <a:pt x="2486" y="758"/>
                </a:lnTo>
                <a:lnTo>
                  <a:pt x="2500" y="770"/>
                </a:lnTo>
                <a:lnTo>
                  <a:pt x="2512" y="786"/>
                </a:lnTo>
                <a:lnTo>
                  <a:pt x="2520" y="804"/>
                </a:lnTo>
                <a:lnTo>
                  <a:pt x="2524" y="824"/>
                </a:lnTo>
                <a:lnTo>
                  <a:pt x="2532" y="862"/>
                </a:lnTo>
                <a:lnTo>
                  <a:pt x="2534" y="882"/>
                </a:lnTo>
                <a:lnTo>
                  <a:pt x="2532" y="904"/>
                </a:lnTo>
                <a:lnTo>
                  <a:pt x="2528" y="924"/>
                </a:lnTo>
                <a:lnTo>
                  <a:pt x="2520" y="944"/>
                </a:lnTo>
                <a:lnTo>
                  <a:pt x="2510" y="964"/>
                </a:lnTo>
                <a:lnTo>
                  <a:pt x="2498" y="980"/>
                </a:lnTo>
                <a:lnTo>
                  <a:pt x="2482" y="994"/>
                </a:lnTo>
                <a:lnTo>
                  <a:pt x="2466" y="1006"/>
                </a:lnTo>
                <a:lnTo>
                  <a:pt x="2240" y="1120"/>
                </a:lnTo>
                <a:lnTo>
                  <a:pt x="2226" y="1128"/>
                </a:lnTo>
                <a:lnTo>
                  <a:pt x="2214" y="1138"/>
                </a:lnTo>
                <a:lnTo>
                  <a:pt x="2194" y="1118"/>
                </a:lnTo>
                <a:lnTo>
                  <a:pt x="2172" y="1098"/>
                </a:lnTo>
                <a:lnTo>
                  <a:pt x="2148" y="1084"/>
                </a:lnTo>
                <a:lnTo>
                  <a:pt x="2122" y="1070"/>
                </a:lnTo>
                <a:lnTo>
                  <a:pt x="2094" y="1060"/>
                </a:lnTo>
                <a:lnTo>
                  <a:pt x="2066" y="1052"/>
                </a:lnTo>
                <a:lnTo>
                  <a:pt x="2036" y="1046"/>
                </a:lnTo>
                <a:lnTo>
                  <a:pt x="2004" y="1044"/>
                </a:lnTo>
                <a:lnTo>
                  <a:pt x="1978" y="1046"/>
                </a:lnTo>
                <a:lnTo>
                  <a:pt x="1954" y="1050"/>
                </a:lnTo>
                <a:lnTo>
                  <a:pt x="1928" y="1054"/>
                </a:lnTo>
                <a:lnTo>
                  <a:pt x="1904" y="1058"/>
                </a:lnTo>
                <a:lnTo>
                  <a:pt x="1880" y="1066"/>
                </a:lnTo>
                <a:lnTo>
                  <a:pt x="1858" y="1074"/>
                </a:lnTo>
                <a:lnTo>
                  <a:pt x="1836" y="1084"/>
                </a:lnTo>
                <a:lnTo>
                  <a:pt x="1816" y="1096"/>
                </a:lnTo>
                <a:lnTo>
                  <a:pt x="1796" y="1110"/>
                </a:lnTo>
                <a:lnTo>
                  <a:pt x="1778" y="1124"/>
                </a:lnTo>
                <a:lnTo>
                  <a:pt x="1762" y="1140"/>
                </a:lnTo>
                <a:lnTo>
                  <a:pt x="1746" y="1158"/>
                </a:lnTo>
                <a:lnTo>
                  <a:pt x="1730" y="1176"/>
                </a:lnTo>
                <a:lnTo>
                  <a:pt x="1718" y="1194"/>
                </a:lnTo>
                <a:lnTo>
                  <a:pt x="1706" y="1214"/>
                </a:lnTo>
                <a:lnTo>
                  <a:pt x="1696" y="1236"/>
                </a:lnTo>
                <a:lnTo>
                  <a:pt x="1688" y="1258"/>
                </a:lnTo>
                <a:lnTo>
                  <a:pt x="1682" y="1280"/>
                </a:lnTo>
                <a:lnTo>
                  <a:pt x="1678" y="1302"/>
                </a:lnTo>
                <a:lnTo>
                  <a:pt x="1674" y="1330"/>
                </a:lnTo>
                <a:lnTo>
                  <a:pt x="1660" y="1322"/>
                </a:lnTo>
                <a:lnTo>
                  <a:pt x="1646" y="1314"/>
                </a:lnTo>
                <a:lnTo>
                  <a:pt x="1618" y="1304"/>
                </a:lnTo>
                <a:lnTo>
                  <a:pt x="1624" y="1264"/>
                </a:lnTo>
                <a:lnTo>
                  <a:pt x="1626" y="1244"/>
                </a:lnTo>
                <a:lnTo>
                  <a:pt x="1628" y="1222"/>
                </a:lnTo>
                <a:lnTo>
                  <a:pt x="1626" y="1186"/>
                </a:lnTo>
                <a:lnTo>
                  <a:pt x="1620" y="1152"/>
                </a:lnTo>
                <a:lnTo>
                  <a:pt x="1612" y="1118"/>
                </a:lnTo>
                <a:lnTo>
                  <a:pt x="1600" y="1088"/>
                </a:lnTo>
                <a:lnTo>
                  <a:pt x="1584" y="1058"/>
                </a:lnTo>
                <a:lnTo>
                  <a:pt x="1566" y="1032"/>
                </a:lnTo>
                <a:lnTo>
                  <a:pt x="1546" y="1008"/>
                </a:lnTo>
                <a:lnTo>
                  <a:pt x="1522" y="986"/>
                </a:lnTo>
                <a:lnTo>
                  <a:pt x="1496" y="968"/>
                </a:lnTo>
                <a:lnTo>
                  <a:pt x="1468" y="952"/>
                </a:lnTo>
                <a:lnTo>
                  <a:pt x="1440" y="938"/>
                </a:lnTo>
                <a:lnTo>
                  <a:pt x="1408" y="928"/>
                </a:lnTo>
                <a:lnTo>
                  <a:pt x="1374" y="922"/>
                </a:lnTo>
                <a:lnTo>
                  <a:pt x="1340" y="920"/>
                </a:lnTo>
                <a:lnTo>
                  <a:pt x="1304" y="920"/>
                </a:lnTo>
                <a:lnTo>
                  <a:pt x="1268" y="924"/>
                </a:lnTo>
                <a:lnTo>
                  <a:pt x="1230" y="934"/>
                </a:lnTo>
                <a:lnTo>
                  <a:pt x="1194" y="944"/>
                </a:lnTo>
                <a:lnTo>
                  <a:pt x="1160" y="960"/>
                </a:lnTo>
                <a:lnTo>
                  <a:pt x="1126" y="978"/>
                </a:lnTo>
                <a:lnTo>
                  <a:pt x="1096" y="998"/>
                </a:lnTo>
                <a:lnTo>
                  <a:pt x="1066" y="1022"/>
                </a:lnTo>
                <a:lnTo>
                  <a:pt x="1038" y="1048"/>
                </a:lnTo>
                <a:lnTo>
                  <a:pt x="1012" y="1076"/>
                </a:lnTo>
                <a:lnTo>
                  <a:pt x="990" y="1104"/>
                </a:lnTo>
                <a:lnTo>
                  <a:pt x="968" y="1136"/>
                </a:lnTo>
                <a:lnTo>
                  <a:pt x="950" y="1170"/>
                </a:lnTo>
                <a:lnTo>
                  <a:pt x="936" y="1204"/>
                </a:lnTo>
                <a:lnTo>
                  <a:pt x="922" y="1238"/>
                </a:lnTo>
                <a:lnTo>
                  <a:pt x="914" y="1274"/>
                </a:lnTo>
                <a:lnTo>
                  <a:pt x="908" y="1312"/>
                </a:lnTo>
                <a:lnTo>
                  <a:pt x="906" y="1348"/>
                </a:lnTo>
                <a:lnTo>
                  <a:pt x="908" y="1382"/>
                </a:lnTo>
                <a:lnTo>
                  <a:pt x="912" y="1412"/>
                </a:lnTo>
                <a:lnTo>
                  <a:pt x="920" y="1442"/>
                </a:lnTo>
                <a:lnTo>
                  <a:pt x="930" y="1472"/>
                </a:lnTo>
                <a:lnTo>
                  <a:pt x="942" y="1498"/>
                </a:lnTo>
                <a:lnTo>
                  <a:pt x="958" y="1522"/>
                </a:lnTo>
                <a:lnTo>
                  <a:pt x="974" y="1546"/>
                </a:lnTo>
                <a:lnTo>
                  <a:pt x="994" y="1566"/>
                </a:lnTo>
                <a:lnTo>
                  <a:pt x="1014" y="1586"/>
                </a:lnTo>
                <a:lnTo>
                  <a:pt x="1038" y="1602"/>
                </a:lnTo>
                <a:lnTo>
                  <a:pt x="1062" y="1618"/>
                </a:lnTo>
                <a:lnTo>
                  <a:pt x="1088" y="1630"/>
                </a:lnTo>
                <a:lnTo>
                  <a:pt x="1116" y="1638"/>
                </a:lnTo>
                <a:lnTo>
                  <a:pt x="1146" y="1646"/>
                </a:lnTo>
                <a:lnTo>
                  <a:pt x="1176" y="1650"/>
                </a:lnTo>
                <a:lnTo>
                  <a:pt x="1208" y="1650"/>
                </a:lnTo>
                <a:lnTo>
                  <a:pt x="1214" y="1680"/>
                </a:lnTo>
                <a:lnTo>
                  <a:pt x="1222" y="1710"/>
                </a:lnTo>
                <a:lnTo>
                  <a:pt x="1234" y="1738"/>
                </a:lnTo>
                <a:lnTo>
                  <a:pt x="1248" y="1764"/>
                </a:lnTo>
                <a:lnTo>
                  <a:pt x="1222" y="1768"/>
                </a:lnTo>
                <a:lnTo>
                  <a:pt x="1198" y="1772"/>
                </a:lnTo>
                <a:lnTo>
                  <a:pt x="1176" y="1780"/>
                </a:lnTo>
                <a:lnTo>
                  <a:pt x="1154" y="1788"/>
                </a:lnTo>
                <a:lnTo>
                  <a:pt x="1134" y="1798"/>
                </a:lnTo>
                <a:lnTo>
                  <a:pt x="1114" y="1808"/>
                </a:lnTo>
                <a:lnTo>
                  <a:pt x="1094" y="1822"/>
                </a:lnTo>
                <a:lnTo>
                  <a:pt x="1076" y="1836"/>
                </a:lnTo>
                <a:lnTo>
                  <a:pt x="1060" y="1852"/>
                </a:lnTo>
                <a:lnTo>
                  <a:pt x="1044" y="1870"/>
                </a:lnTo>
                <a:lnTo>
                  <a:pt x="1028" y="1888"/>
                </a:lnTo>
                <a:lnTo>
                  <a:pt x="1016" y="1908"/>
                </a:lnTo>
                <a:lnTo>
                  <a:pt x="1004" y="1928"/>
                </a:lnTo>
                <a:lnTo>
                  <a:pt x="994" y="1950"/>
                </a:lnTo>
                <a:lnTo>
                  <a:pt x="986" y="1972"/>
                </a:lnTo>
                <a:lnTo>
                  <a:pt x="978" y="1996"/>
                </a:lnTo>
                <a:lnTo>
                  <a:pt x="974" y="2020"/>
                </a:lnTo>
                <a:lnTo>
                  <a:pt x="970" y="2044"/>
                </a:lnTo>
                <a:lnTo>
                  <a:pt x="966" y="2074"/>
                </a:lnTo>
                <a:lnTo>
                  <a:pt x="964" y="2102"/>
                </a:lnTo>
                <a:lnTo>
                  <a:pt x="966" y="2130"/>
                </a:lnTo>
                <a:lnTo>
                  <a:pt x="972" y="2160"/>
                </a:lnTo>
                <a:lnTo>
                  <a:pt x="978" y="2186"/>
                </a:lnTo>
                <a:lnTo>
                  <a:pt x="988" y="2212"/>
                </a:lnTo>
                <a:lnTo>
                  <a:pt x="1002" y="2238"/>
                </a:lnTo>
                <a:lnTo>
                  <a:pt x="1016" y="2262"/>
                </a:lnTo>
                <a:lnTo>
                  <a:pt x="1030" y="2280"/>
                </a:lnTo>
                <a:lnTo>
                  <a:pt x="1046" y="2294"/>
                </a:lnTo>
                <a:lnTo>
                  <a:pt x="1062" y="2308"/>
                </a:lnTo>
                <a:lnTo>
                  <a:pt x="1078" y="2322"/>
                </a:lnTo>
                <a:close/>
                <a:moveTo>
                  <a:pt x="2732" y="1892"/>
                </a:moveTo>
                <a:lnTo>
                  <a:pt x="2590" y="1964"/>
                </a:lnTo>
                <a:lnTo>
                  <a:pt x="2590" y="1966"/>
                </a:lnTo>
                <a:lnTo>
                  <a:pt x="2578" y="1972"/>
                </a:lnTo>
                <a:lnTo>
                  <a:pt x="2568" y="1980"/>
                </a:lnTo>
                <a:lnTo>
                  <a:pt x="2558" y="1990"/>
                </a:lnTo>
                <a:lnTo>
                  <a:pt x="2548" y="2000"/>
                </a:lnTo>
                <a:lnTo>
                  <a:pt x="2540" y="2010"/>
                </a:lnTo>
                <a:lnTo>
                  <a:pt x="2534" y="2022"/>
                </a:lnTo>
                <a:lnTo>
                  <a:pt x="2528" y="2034"/>
                </a:lnTo>
                <a:lnTo>
                  <a:pt x="2526" y="2048"/>
                </a:lnTo>
                <a:lnTo>
                  <a:pt x="2518" y="2092"/>
                </a:lnTo>
                <a:lnTo>
                  <a:pt x="2516" y="2106"/>
                </a:lnTo>
                <a:lnTo>
                  <a:pt x="2518" y="2118"/>
                </a:lnTo>
                <a:lnTo>
                  <a:pt x="2520" y="2130"/>
                </a:lnTo>
                <a:lnTo>
                  <a:pt x="2524" y="2140"/>
                </a:lnTo>
                <a:lnTo>
                  <a:pt x="2530" y="2150"/>
                </a:lnTo>
                <a:lnTo>
                  <a:pt x="2536" y="2160"/>
                </a:lnTo>
                <a:lnTo>
                  <a:pt x="2544" y="2168"/>
                </a:lnTo>
                <a:lnTo>
                  <a:pt x="2554" y="2174"/>
                </a:lnTo>
                <a:lnTo>
                  <a:pt x="2554" y="2176"/>
                </a:lnTo>
                <a:lnTo>
                  <a:pt x="2672" y="2248"/>
                </a:lnTo>
                <a:lnTo>
                  <a:pt x="2680" y="2256"/>
                </a:lnTo>
                <a:lnTo>
                  <a:pt x="2686" y="2264"/>
                </a:lnTo>
                <a:lnTo>
                  <a:pt x="2690" y="2274"/>
                </a:lnTo>
                <a:lnTo>
                  <a:pt x="2694" y="2286"/>
                </a:lnTo>
                <a:lnTo>
                  <a:pt x="2694" y="2300"/>
                </a:lnTo>
                <a:lnTo>
                  <a:pt x="2692" y="2312"/>
                </a:lnTo>
                <a:lnTo>
                  <a:pt x="2688" y="2326"/>
                </a:lnTo>
                <a:lnTo>
                  <a:pt x="2682" y="2338"/>
                </a:lnTo>
                <a:lnTo>
                  <a:pt x="2670" y="2362"/>
                </a:lnTo>
                <a:lnTo>
                  <a:pt x="2662" y="2376"/>
                </a:lnTo>
                <a:lnTo>
                  <a:pt x="2654" y="2386"/>
                </a:lnTo>
                <a:lnTo>
                  <a:pt x="2642" y="2396"/>
                </a:lnTo>
                <a:lnTo>
                  <a:pt x="2632" y="2404"/>
                </a:lnTo>
                <a:lnTo>
                  <a:pt x="2620" y="2410"/>
                </a:lnTo>
                <a:lnTo>
                  <a:pt x="2608" y="2414"/>
                </a:lnTo>
                <a:lnTo>
                  <a:pt x="2596" y="2416"/>
                </a:lnTo>
                <a:lnTo>
                  <a:pt x="2584" y="2414"/>
                </a:lnTo>
                <a:lnTo>
                  <a:pt x="2446" y="2384"/>
                </a:lnTo>
                <a:lnTo>
                  <a:pt x="2444" y="2384"/>
                </a:lnTo>
                <a:lnTo>
                  <a:pt x="2432" y="2382"/>
                </a:lnTo>
                <a:lnTo>
                  <a:pt x="2420" y="2382"/>
                </a:lnTo>
                <a:lnTo>
                  <a:pt x="2408" y="2384"/>
                </a:lnTo>
                <a:lnTo>
                  <a:pt x="2396" y="2386"/>
                </a:lnTo>
                <a:lnTo>
                  <a:pt x="2384" y="2390"/>
                </a:lnTo>
                <a:lnTo>
                  <a:pt x="2372" y="2396"/>
                </a:lnTo>
                <a:lnTo>
                  <a:pt x="2360" y="2404"/>
                </a:lnTo>
                <a:lnTo>
                  <a:pt x="2350" y="2414"/>
                </a:lnTo>
                <a:lnTo>
                  <a:pt x="2316" y="2448"/>
                </a:lnTo>
                <a:lnTo>
                  <a:pt x="2306" y="2458"/>
                </a:lnTo>
                <a:lnTo>
                  <a:pt x="2298" y="2470"/>
                </a:lnTo>
                <a:lnTo>
                  <a:pt x="2292" y="2482"/>
                </a:lnTo>
                <a:lnTo>
                  <a:pt x="2288" y="2494"/>
                </a:lnTo>
                <a:lnTo>
                  <a:pt x="2286" y="2506"/>
                </a:lnTo>
                <a:lnTo>
                  <a:pt x="2284" y="2520"/>
                </a:lnTo>
                <a:lnTo>
                  <a:pt x="2284" y="2532"/>
                </a:lnTo>
                <a:lnTo>
                  <a:pt x="2286" y="2544"/>
                </a:lnTo>
                <a:lnTo>
                  <a:pt x="2286" y="2546"/>
                </a:lnTo>
                <a:lnTo>
                  <a:pt x="2316" y="2686"/>
                </a:lnTo>
                <a:lnTo>
                  <a:pt x="2316" y="2698"/>
                </a:lnTo>
                <a:lnTo>
                  <a:pt x="2316" y="2710"/>
                </a:lnTo>
                <a:lnTo>
                  <a:pt x="2312" y="2722"/>
                </a:lnTo>
                <a:lnTo>
                  <a:pt x="2306" y="2734"/>
                </a:lnTo>
                <a:lnTo>
                  <a:pt x="2298" y="2746"/>
                </a:lnTo>
                <a:lnTo>
                  <a:pt x="2288" y="2756"/>
                </a:lnTo>
                <a:lnTo>
                  <a:pt x="2278" y="2766"/>
                </a:lnTo>
                <a:lnTo>
                  <a:pt x="2264" y="2774"/>
                </a:lnTo>
                <a:lnTo>
                  <a:pt x="2242" y="2786"/>
                </a:lnTo>
                <a:lnTo>
                  <a:pt x="2228" y="2792"/>
                </a:lnTo>
                <a:lnTo>
                  <a:pt x="2216" y="2796"/>
                </a:lnTo>
                <a:lnTo>
                  <a:pt x="2202" y="2798"/>
                </a:lnTo>
                <a:lnTo>
                  <a:pt x="2190" y="2796"/>
                </a:lnTo>
                <a:lnTo>
                  <a:pt x="2178" y="2794"/>
                </a:lnTo>
                <a:lnTo>
                  <a:pt x="2168" y="2790"/>
                </a:lnTo>
                <a:lnTo>
                  <a:pt x="2160" y="2784"/>
                </a:lnTo>
                <a:lnTo>
                  <a:pt x="2152" y="2774"/>
                </a:lnTo>
                <a:lnTo>
                  <a:pt x="2080" y="2656"/>
                </a:lnTo>
                <a:lnTo>
                  <a:pt x="2074" y="2646"/>
                </a:lnTo>
                <a:lnTo>
                  <a:pt x="2066" y="2638"/>
                </a:lnTo>
                <a:lnTo>
                  <a:pt x="2056" y="2630"/>
                </a:lnTo>
                <a:lnTo>
                  <a:pt x="2048" y="2624"/>
                </a:lnTo>
                <a:lnTo>
                  <a:pt x="2036" y="2620"/>
                </a:lnTo>
                <a:lnTo>
                  <a:pt x="2024" y="2618"/>
                </a:lnTo>
                <a:lnTo>
                  <a:pt x="2012" y="2618"/>
                </a:lnTo>
                <a:lnTo>
                  <a:pt x="1998" y="2620"/>
                </a:lnTo>
                <a:lnTo>
                  <a:pt x="1956" y="2626"/>
                </a:lnTo>
                <a:lnTo>
                  <a:pt x="1942" y="2630"/>
                </a:lnTo>
                <a:lnTo>
                  <a:pt x="1930" y="2634"/>
                </a:lnTo>
                <a:lnTo>
                  <a:pt x="1918" y="2642"/>
                </a:lnTo>
                <a:lnTo>
                  <a:pt x="1908" y="2650"/>
                </a:lnTo>
                <a:lnTo>
                  <a:pt x="1898" y="2658"/>
                </a:lnTo>
                <a:lnTo>
                  <a:pt x="1888" y="2668"/>
                </a:lnTo>
                <a:lnTo>
                  <a:pt x="1880" y="2680"/>
                </a:lnTo>
                <a:lnTo>
                  <a:pt x="1874" y="2692"/>
                </a:lnTo>
                <a:lnTo>
                  <a:pt x="1802" y="2836"/>
                </a:lnTo>
                <a:lnTo>
                  <a:pt x="1794" y="2848"/>
                </a:lnTo>
                <a:lnTo>
                  <a:pt x="1786" y="2856"/>
                </a:lnTo>
                <a:lnTo>
                  <a:pt x="1776" y="2864"/>
                </a:lnTo>
                <a:lnTo>
                  <a:pt x="1764" y="2872"/>
                </a:lnTo>
                <a:lnTo>
                  <a:pt x="1752" y="2876"/>
                </a:lnTo>
                <a:lnTo>
                  <a:pt x="1738" y="2880"/>
                </a:lnTo>
                <a:lnTo>
                  <a:pt x="1726" y="2880"/>
                </a:lnTo>
                <a:lnTo>
                  <a:pt x="1712" y="2878"/>
                </a:lnTo>
                <a:lnTo>
                  <a:pt x="1690" y="2874"/>
                </a:lnTo>
                <a:lnTo>
                  <a:pt x="1678" y="2870"/>
                </a:lnTo>
                <a:lnTo>
                  <a:pt x="1666" y="2866"/>
                </a:lnTo>
                <a:lnTo>
                  <a:pt x="1656" y="2858"/>
                </a:lnTo>
                <a:lnTo>
                  <a:pt x="1648" y="2850"/>
                </a:lnTo>
                <a:lnTo>
                  <a:pt x="1642" y="2840"/>
                </a:lnTo>
                <a:lnTo>
                  <a:pt x="1638" y="2828"/>
                </a:lnTo>
                <a:lnTo>
                  <a:pt x="1638" y="2818"/>
                </a:lnTo>
                <a:lnTo>
                  <a:pt x="1638" y="2806"/>
                </a:lnTo>
                <a:lnTo>
                  <a:pt x="1668" y="2654"/>
                </a:lnTo>
                <a:lnTo>
                  <a:pt x="1670" y="2640"/>
                </a:lnTo>
                <a:lnTo>
                  <a:pt x="1670" y="2628"/>
                </a:lnTo>
                <a:lnTo>
                  <a:pt x="1668" y="2616"/>
                </a:lnTo>
                <a:lnTo>
                  <a:pt x="1666" y="2604"/>
                </a:lnTo>
                <a:lnTo>
                  <a:pt x="1662" y="2592"/>
                </a:lnTo>
                <a:lnTo>
                  <a:pt x="1656" y="2582"/>
                </a:lnTo>
                <a:lnTo>
                  <a:pt x="1648" y="2574"/>
                </a:lnTo>
                <a:lnTo>
                  <a:pt x="1638" y="2566"/>
                </a:lnTo>
                <a:lnTo>
                  <a:pt x="1606" y="2544"/>
                </a:lnTo>
                <a:lnTo>
                  <a:pt x="1594" y="2538"/>
                </a:lnTo>
                <a:lnTo>
                  <a:pt x="1584" y="2534"/>
                </a:lnTo>
                <a:lnTo>
                  <a:pt x="1572" y="2532"/>
                </a:lnTo>
                <a:lnTo>
                  <a:pt x="1560" y="2532"/>
                </a:lnTo>
                <a:lnTo>
                  <a:pt x="1546" y="2534"/>
                </a:lnTo>
                <a:lnTo>
                  <a:pt x="1534" y="2538"/>
                </a:lnTo>
                <a:lnTo>
                  <a:pt x="1522" y="2542"/>
                </a:lnTo>
                <a:lnTo>
                  <a:pt x="1510" y="2548"/>
                </a:lnTo>
                <a:lnTo>
                  <a:pt x="1370" y="2628"/>
                </a:lnTo>
                <a:lnTo>
                  <a:pt x="1358" y="2632"/>
                </a:lnTo>
                <a:lnTo>
                  <a:pt x="1346" y="2634"/>
                </a:lnTo>
                <a:lnTo>
                  <a:pt x="1334" y="2636"/>
                </a:lnTo>
                <a:lnTo>
                  <a:pt x="1322" y="2634"/>
                </a:lnTo>
                <a:lnTo>
                  <a:pt x="1312" y="2630"/>
                </a:lnTo>
                <a:lnTo>
                  <a:pt x="1302" y="2622"/>
                </a:lnTo>
                <a:lnTo>
                  <a:pt x="1292" y="2614"/>
                </a:lnTo>
                <a:lnTo>
                  <a:pt x="1284" y="2606"/>
                </a:lnTo>
                <a:lnTo>
                  <a:pt x="1272" y="2586"/>
                </a:lnTo>
                <a:lnTo>
                  <a:pt x="1266" y="2574"/>
                </a:lnTo>
                <a:lnTo>
                  <a:pt x="1262" y="2562"/>
                </a:lnTo>
                <a:lnTo>
                  <a:pt x="1260" y="2550"/>
                </a:lnTo>
                <a:lnTo>
                  <a:pt x="1262" y="2538"/>
                </a:lnTo>
                <a:lnTo>
                  <a:pt x="1264" y="2524"/>
                </a:lnTo>
                <a:lnTo>
                  <a:pt x="1268" y="2512"/>
                </a:lnTo>
                <a:lnTo>
                  <a:pt x="1274" y="2502"/>
                </a:lnTo>
                <a:lnTo>
                  <a:pt x="1284" y="2492"/>
                </a:lnTo>
                <a:lnTo>
                  <a:pt x="1400" y="2378"/>
                </a:lnTo>
                <a:lnTo>
                  <a:pt x="1410" y="2368"/>
                </a:lnTo>
                <a:lnTo>
                  <a:pt x="1418" y="2356"/>
                </a:lnTo>
                <a:lnTo>
                  <a:pt x="1426" y="2344"/>
                </a:lnTo>
                <a:lnTo>
                  <a:pt x="1430" y="2332"/>
                </a:lnTo>
                <a:lnTo>
                  <a:pt x="1434" y="2320"/>
                </a:lnTo>
                <a:lnTo>
                  <a:pt x="1438" y="2308"/>
                </a:lnTo>
                <a:lnTo>
                  <a:pt x="1438" y="2294"/>
                </a:lnTo>
                <a:lnTo>
                  <a:pt x="1436" y="2282"/>
                </a:lnTo>
                <a:lnTo>
                  <a:pt x="1428" y="2240"/>
                </a:lnTo>
                <a:lnTo>
                  <a:pt x="1426" y="2228"/>
                </a:lnTo>
                <a:lnTo>
                  <a:pt x="1420" y="2218"/>
                </a:lnTo>
                <a:lnTo>
                  <a:pt x="1414" y="2208"/>
                </a:lnTo>
                <a:lnTo>
                  <a:pt x="1406" y="2200"/>
                </a:lnTo>
                <a:lnTo>
                  <a:pt x="1398" y="2192"/>
                </a:lnTo>
                <a:lnTo>
                  <a:pt x="1388" y="2188"/>
                </a:lnTo>
                <a:lnTo>
                  <a:pt x="1376" y="2184"/>
                </a:lnTo>
                <a:lnTo>
                  <a:pt x="1364" y="2180"/>
                </a:lnTo>
                <a:lnTo>
                  <a:pt x="1266" y="2164"/>
                </a:lnTo>
                <a:lnTo>
                  <a:pt x="1222" y="2156"/>
                </a:lnTo>
                <a:lnTo>
                  <a:pt x="1212" y="2154"/>
                </a:lnTo>
                <a:lnTo>
                  <a:pt x="1202" y="2148"/>
                </a:lnTo>
                <a:lnTo>
                  <a:pt x="1194" y="2140"/>
                </a:lnTo>
                <a:lnTo>
                  <a:pt x="1188" y="2132"/>
                </a:lnTo>
                <a:lnTo>
                  <a:pt x="1182" y="2120"/>
                </a:lnTo>
                <a:lnTo>
                  <a:pt x="1180" y="2108"/>
                </a:lnTo>
                <a:lnTo>
                  <a:pt x="1178" y="2094"/>
                </a:lnTo>
                <a:lnTo>
                  <a:pt x="1180" y="2082"/>
                </a:lnTo>
                <a:lnTo>
                  <a:pt x="1184" y="2056"/>
                </a:lnTo>
                <a:lnTo>
                  <a:pt x="1188" y="2042"/>
                </a:lnTo>
                <a:lnTo>
                  <a:pt x="1194" y="2030"/>
                </a:lnTo>
                <a:lnTo>
                  <a:pt x="1200" y="2018"/>
                </a:lnTo>
                <a:lnTo>
                  <a:pt x="1208" y="2006"/>
                </a:lnTo>
                <a:lnTo>
                  <a:pt x="1218" y="1996"/>
                </a:lnTo>
                <a:lnTo>
                  <a:pt x="1228" y="1990"/>
                </a:lnTo>
                <a:lnTo>
                  <a:pt x="1240" y="1984"/>
                </a:lnTo>
                <a:lnTo>
                  <a:pt x="1252" y="1980"/>
                </a:lnTo>
                <a:lnTo>
                  <a:pt x="1402" y="1958"/>
                </a:lnTo>
                <a:lnTo>
                  <a:pt x="1416" y="1956"/>
                </a:lnTo>
                <a:lnTo>
                  <a:pt x="1428" y="1952"/>
                </a:lnTo>
                <a:lnTo>
                  <a:pt x="1440" y="1946"/>
                </a:lnTo>
                <a:lnTo>
                  <a:pt x="1450" y="1938"/>
                </a:lnTo>
                <a:lnTo>
                  <a:pt x="1462" y="1930"/>
                </a:lnTo>
                <a:lnTo>
                  <a:pt x="1472" y="1922"/>
                </a:lnTo>
                <a:lnTo>
                  <a:pt x="1480" y="1910"/>
                </a:lnTo>
                <a:lnTo>
                  <a:pt x="1488" y="1898"/>
                </a:lnTo>
                <a:lnTo>
                  <a:pt x="1508" y="1856"/>
                </a:lnTo>
                <a:lnTo>
                  <a:pt x="1514" y="1844"/>
                </a:lnTo>
                <a:lnTo>
                  <a:pt x="1518" y="1830"/>
                </a:lnTo>
                <a:lnTo>
                  <a:pt x="1520" y="1818"/>
                </a:lnTo>
                <a:lnTo>
                  <a:pt x="1520" y="1806"/>
                </a:lnTo>
                <a:lnTo>
                  <a:pt x="1520" y="1794"/>
                </a:lnTo>
                <a:lnTo>
                  <a:pt x="1516" y="1782"/>
                </a:lnTo>
                <a:lnTo>
                  <a:pt x="1512" y="1772"/>
                </a:lnTo>
                <a:lnTo>
                  <a:pt x="1504" y="1760"/>
                </a:lnTo>
                <a:lnTo>
                  <a:pt x="1506" y="1760"/>
                </a:lnTo>
                <a:lnTo>
                  <a:pt x="1428" y="1646"/>
                </a:lnTo>
                <a:lnTo>
                  <a:pt x="1424" y="1638"/>
                </a:lnTo>
                <a:lnTo>
                  <a:pt x="1420" y="1632"/>
                </a:lnTo>
                <a:lnTo>
                  <a:pt x="1420" y="1622"/>
                </a:lnTo>
                <a:lnTo>
                  <a:pt x="1420" y="1614"/>
                </a:lnTo>
                <a:lnTo>
                  <a:pt x="1422" y="1596"/>
                </a:lnTo>
                <a:lnTo>
                  <a:pt x="1430" y="1576"/>
                </a:lnTo>
                <a:lnTo>
                  <a:pt x="1438" y="1564"/>
                </a:lnTo>
                <a:lnTo>
                  <a:pt x="1448" y="1552"/>
                </a:lnTo>
                <a:lnTo>
                  <a:pt x="1468" y="1532"/>
                </a:lnTo>
                <a:lnTo>
                  <a:pt x="1478" y="1524"/>
                </a:lnTo>
                <a:lnTo>
                  <a:pt x="1488" y="1516"/>
                </a:lnTo>
                <a:lnTo>
                  <a:pt x="1500" y="1510"/>
                </a:lnTo>
                <a:lnTo>
                  <a:pt x="1512" y="1506"/>
                </a:lnTo>
                <a:lnTo>
                  <a:pt x="1524" y="1504"/>
                </a:lnTo>
                <a:lnTo>
                  <a:pt x="1538" y="1504"/>
                </a:lnTo>
                <a:lnTo>
                  <a:pt x="1550" y="1506"/>
                </a:lnTo>
                <a:lnTo>
                  <a:pt x="1560" y="1512"/>
                </a:lnTo>
                <a:lnTo>
                  <a:pt x="1672" y="1590"/>
                </a:lnTo>
                <a:lnTo>
                  <a:pt x="1674" y="1590"/>
                </a:lnTo>
                <a:lnTo>
                  <a:pt x="1684" y="1596"/>
                </a:lnTo>
                <a:lnTo>
                  <a:pt x="1694" y="1602"/>
                </a:lnTo>
                <a:lnTo>
                  <a:pt x="1706" y="1604"/>
                </a:lnTo>
                <a:lnTo>
                  <a:pt x="1718" y="1606"/>
                </a:lnTo>
                <a:lnTo>
                  <a:pt x="1730" y="1606"/>
                </a:lnTo>
                <a:lnTo>
                  <a:pt x="1742" y="1604"/>
                </a:lnTo>
                <a:lnTo>
                  <a:pt x="1754" y="1600"/>
                </a:lnTo>
                <a:lnTo>
                  <a:pt x="1768" y="1594"/>
                </a:lnTo>
                <a:lnTo>
                  <a:pt x="1808" y="1572"/>
                </a:lnTo>
                <a:lnTo>
                  <a:pt x="1820" y="1564"/>
                </a:lnTo>
                <a:lnTo>
                  <a:pt x="1830" y="1556"/>
                </a:lnTo>
                <a:lnTo>
                  <a:pt x="1840" y="1546"/>
                </a:lnTo>
                <a:lnTo>
                  <a:pt x="1848" y="1536"/>
                </a:lnTo>
                <a:lnTo>
                  <a:pt x="1856" y="1524"/>
                </a:lnTo>
                <a:lnTo>
                  <a:pt x="1860" y="1512"/>
                </a:lnTo>
                <a:lnTo>
                  <a:pt x="1864" y="1498"/>
                </a:lnTo>
                <a:lnTo>
                  <a:pt x="1868" y="1486"/>
                </a:lnTo>
                <a:lnTo>
                  <a:pt x="1890" y="1334"/>
                </a:lnTo>
                <a:lnTo>
                  <a:pt x="1894" y="1322"/>
                </a:lnTo>
                <a:lnTo>
                  <a:pt x="1898" y="1310"/>
                </a:lnTo>
                <a:lnTo>
                  <a:pt x="1906" y="1300"/>
                </a:lnTo>
                <a:lnTo>
                  <a:pt x="1916" y="1290"/>
                </a:lnTo>
                <a:lnTo>
                  <a:pt x="1926" y="1280"/>
                </a:lnTo>
                <a:lnTo>
                  <a:pt x="1938" y="1274"/>
                </a:lnTo>
                <a:lnTo>
                  <a:pt x="1952" y="1268"/>
                </a:lnTo>
                <a:lnTo>
                  <a:pt x="1964" y="1264"/>
                </a:lnTo>
                <a:lnTo>
                  <a:pt x="1990" y="1260"/>
                </a:lnTo>
                <a:lnTo>
                  <a:pt x="2004" y="1260"/>
                </a:lnTo>
                <a:lnTo>
                  <a:pt x="2016" y="1260"/>
                </a:lnTo>
                <a:lnTo>
                  <a:pt x="2028" y="1262"/>
                </a:lnTo>
                <a:lnTo>
                  <a:pt x="2038" y="1268"/>
                </a:lnTo>
                <a:lnTo>
                  <a:pt x="2048" y="1274"/>
                </a:lnTo>
                <a:lnTo>
                  <a:pt x="2056" y="1282"/>
                </a:lnTo>
                <a:lnTo>
                  <a:pt x="2060" y="1292"/>
                </a:lnTo>
                <a:lnTo>
                  <a:pt x="2064" y="1304"/>
                </a:lnTo>
                <a:lnTo>
                  <a:pt x="2086" y="1448"/>
                </a:lnTo>
                <a:lnTo>
                  <a:pt x="2090" y="1460"/>
                </a:lnTo>
                <a:lnTo>
                  <a:pt x="2094" y="1470"/>
                </a:lnTo>
                <a:lnTo>
                  <a:pt x="2098" y="1480"/>
                </a:lnTo>
                <a:lnTo>
                  <a:pt x="2106" y="1490"/>
                </a:lnTo>
                <a:lnTo>
                  <a:pt x="2114" y="1498"/>
                </a:lnTo>
                <a:lnTo>
                  <a:pt x="2122" y="1504"/>
                </a:lnTo>
                <a:lnTo>
                  <a:pt x="2134" y="1510"/>
                </a:lnTo>
                <a:lnTo>
                  <a:pt x="2146" y="1514"/>
                </a:lnTo>
                <a:lnTo>
                  <a:pt x="2186" y="1520"/>
                </a:lnTo>
                <a:lnTo>
                  <a:pt x="2206" y="1522"/>
                </a:lnTo>
                <a:lnTo>
                  <a:pt x="2224" y="1520"/>
                </a:lnTo>
                <a:lnTo>
                  <a:pt x="2242" y="1512"/>
                </a:lnTo>
                <a:lnTo>
                  <a:pt x="2260" y="1502"/>
                </a:lnTo>
                <a:lnTo>
                  <a:pt x="2270" y="1494"/>
                </a:lnTo>
                <a:lnTo>
                  <a:pt x="2280" y="1484"/>
                </a:lnTo>
                <a:lnTo>
                  <a:pt x="2282" y="1484"/>
                </a:lnTo>
                <a:lnTo>
                  <a:pt x="2394" y="1366"/>
                </a:lnTo>
                <a:lnTo>
                  <a:pt x="2404" y="1356"/>
                </a:lnTo>
                <a:lnTo>
                  <a:pt x="2414" y="1350"/>
                </a:lnTo>
                <a:lnTo>
                  <a:pt x="2426" y="1346"/>
                </a:lnTo>
                <a:lnTo>
                  <a:pt x="2438" y="1344"/>
                </a:lnTo>
                <a:lnTo>
                  <a:pt x="2452" y="1342"/>
                </a:lnTo>
                <a:lnTo>
                  <a:pt x="2464" y="1344"/>
                </a:lnTo>
                <a:lnTo>
                  <a:pt x="2476" y="1348"/>
                </a:lnTo>
                <a:lnTo>
                  <a:pt x="2486" y="1354"/>
                </a:lnTo>
                <a:lnTo>
                  <a:pt x="2506" y="1366"/>
                </a:lnTo>
                <a:lnTo>
                  <a:pt x="2516" y="1374"/>
                </a:lnTo>
                <a:lnTo>
                  <a:pt x="2522" y="1384"/>
                </a:lnTo>
                <a:lnTo>
                  <a:pt x="2528" y="1394"/>
                </a:lnTo>
                <a:lnTo>
                  <a:pt x="2532" y="1406"/>
                </a:lnTo>
                <a:lnTo>
                  <a:pt x="2534" y="1418"/>
                </a:lnTo>
                <a:lnTo>
                  <a:pt x="2534" y="1430"/>
                </a:lnTo>
                <a:lnTo>
                  <a:pt x="2532" y="1442"/>
                </a:lnTo>
                <a:lnTo>
                  <a:pt x="2526" y="1454"/>
                </a:lnTo>
                <a:lnTo>
                  <a:pt x="2448" y="1594"/>
                </a:lnTo>
                <a:lnTo>
                  <a:pt x="2448" y="1596"/>
                </a:lnTo>
                <a:lnTo>
                  <a:pt x="2442" y="1608"/>
                </a:lnTo>
                <a:lnTo>
                  <a:pt x="2438" y="1620"/>
                </a:lnTo>
                <a:lnTo>
                  <a:pt x="2434" y="1632"/>
                </a:lnTo>
                <a:lnTo>
                  <a:pt x="2434" y="1646"/>
                </a:lnTo>
                <a:lnTo>
                  <a:pt x="2434" y="1658"/>
                </a:lnTo>
                <a:lnTo>
                  <a:pt x="2436" y="1670"/>
                </a:lnTo>
                <a:lnTo>
                  <a:pt x="2440" y="1682"/>
                </a:lnTo>
                <a:lnTo>
                  <a:pt x="2444" y="1692"/>
                </a:lnTo>
                <a:lnTo>
                  <a:pt x="2466" y="1726"/>
                </a:lnTo>
                <a:lnTo>
                  <a:pt x="2474" y="1736"/>
                </a:lnTo>
                <a:lnTo>
                  <a:pt x="2482" y="1744"/>
                </a:lnTo>
                <a:lnTo>
                  <a:pt x="2492" y="1750"/>
                </a:lnTo>
                <a:lnTo>
                  <a:pt x="2504" y="1754"/>
                </a:lnTo>
                <a:lnTo>
                  <a:pt x="2514" y="1756"/>
                </a:lnTo>
                <a:lnTo>
                  <a:pt x="2526" y="1758"/>
                </a:lnTo>
                <a:lnTo>
                  <a:pt x="2538" y="1758"/>
                </a:lnTo>
                <a:lnTo>
                  <a:pt x="2552" y="1756"/>
                </a:lnTo>
                <a:lnTo>
                  <a:pt x="2702" y="1726"/>
                </a:lnTo>
                <a:lnTo>
                  <a:pt x="2714" y="1726"/>
                </a:lnTo>
                <a:lnTo>
                  <a:pt x="2726" y="1728"/>
                </a:lnTo>
                <a:lnTo>
                  <a:pt x="2736" y="1730"/>
                </a:lnTo>
                <a:lnTo>
                  <a:pt x="2746" y="1738"/>
                </a:lnTo>
                <a:lnTo>
                  <a:pt x="2754" y="1746"/>
                </a:lnTo>
                <a:lnTo>
                  <a:pt x="2760" y="1754"/>
                </a:lnTo>
                <a:lnTo>
                  <a:pt x="2766" y="1766"/>
                </a:lnTo>
                <a:lnTo>
                  <a:pt x="2770" y="1778"/>
                </a:lnTo>
                <a:lnTo>
                  <a:pt x="2774" y="1802"/>
                </a:lnTo>
                <a:lnTo>
                  <a:pt x="2776" y="1816"/>
                </a:lnTo>
                <a:lnTo>
                  <a:pt x="2774" y="1828"/>
                </a:lnTo>
                <a:lnTo>
                  <a:pt x="2772" y="1842"/>
                </a:lnTo>
                <a:lnTo>
                  <a:pt x="2768" y="1854"/>
                </a:lnTo>
                <a:lnTo>
                  <a:pt x="2760" y="1866"/>
                </a:lnTo>
                <a:lnTo>
                  <a:pt x="2752" y="1876"/>
                </a:lnTo>
                <a:lnTo>
                  <a:pt x="2742" y="1886"/>
                </a:lnTo>
                <a:lnTo>
                  <a:pt x="2732" y="1892"/>
                </a:lnTo>
                <a:close/>
                <a:moveTo>
                  <a:pt x="2188" y="2050"/>
                </a:moveTo>
                <a:lnTo>
                  <a:pt x="2188" y="2050"/>
                </a:lnTo>
                <a:lnTo>
                  <a:pt x="2188" y="2026"/>
                </a:lnTo>
                <a:lnTo>
                  <a:pt x="2184" y="2004"/>
                </a:lnTo>
                <a:lnTo>
                  <a:pt x="2178" y="1984"/>
                </a:lnTo>
                <a:lnTo>
                  <a:pt x="2170" y="1964"/>
                </a:lnTo>
                <a:lnTo>
                  <a:pt x="2162" y="1946"/>
                </a:lnTo>
                <a:lnTo>
                  <a:pt x="2150" y="1928"/>
                </a:lnTo>
                <a:lnTo>
                  <a:pt x="2136" y="1914"/>
                </a:lnTo>
                <a:lnTo>
                  <a:pt x="2122" y="1900"/>
                </a:lnTo>
                <a:lnTo>
                  <a:pt x="2106" y="1888"/>
                </a:lnTo>
                <a:lnTo>
                  <a:pt x="2088" y="1878"/>
                </a:lnTo>
                <a:lnTo>
                  <a:pt x="2070" y="1870"/>
                </a:lnTo>
                <a:lnTo>
                  <a:pt x="2050" y="1864"/>
                </a:lnTo>
                <a:lnTo>
                  <a:pt x="2030" y="1860"/>
                </a:lnTo>
                <a:lnTo>
                  <a:pt x="2008" y="1858"/>
                </a:lnTo>
                <a:lnTo>
                  <a:pt x="1984" y="1858"/>
                </a:lnTo>
                <a:lnTo>
                  <a:pt x="1962" y="1862"/>
                </a:lnTo>
                <a:lnTo>
                  <a:pt x="1944" y="1866"/>
                </a:lnTo>
                <a:lnTo>
                  <a:pt x="1928" y="1870"/>
                </a:lnTo>
                <a:lnTo>
                  <a:pt x="1896" y="1882"/>
                </a:lnTo>
                <a:lnTo>
                  <a:pt x="1866" y="1898"/>
                </a:lnTo>
                <a:lnTo>
                  <a:pt x="1840" y="1920"/>
                </a:lnTo>
                <a:lnTo>
                  <a:pt x="1814" y="1942"/>
                </a:lnTo>
                <a:lnTo>
                  <a:pt x="1792" y="1968"/>
                </a:lnTo>
                <a:lnTo>
                  <a:pt x="1772" y="1996"/>
                </a:lnTo>
                <a:lnTo>
                  <a:pt x="1758" y="2026"/>
                </a:lnTo>
                <a:lnTo>
                  <a:pt x="1748" y="2052"/>
                </a:lnTo>
                <a:lnTo>
                  <a:pt x="1740" y="2076"/>
                </a:lnTo>
                <a:lnTo>
                  <a:pt x="1736" y="2102"/>
                </a:lnTo>
                <a:lnTo>
                  <a:pt x="1734" y="2128"/>
                </a:lnTo>
                <a:lnTo>
                  <a:pt x="1736" y="2152"/>
                </a:lnTo>
                <a:lnTo>
                  <a:pt x="1740" y="2174"/>
                </a:lnTo>
                <a:lnTo>
                  <a:pt x="1746" y="2196"/>
                </a:lnTo>
                <a:lnTo>
                  <a:pt x="1754" y="2216"/>
                </a:lnTo>
                <a:lnTo>
                  <a:pt x="1764" y="2234"/>
                </a:lnTo>
                <a:lnTo>
                  <a:pt x="1776" y="2252"/>
                </a:lnTo>
                <a:lnTo>
                  <a:pt x="1790" y="2266"/>
                </a:lnTo>
                <a:lnTo>
                  <a:pt x="1804" y="2280"/>
                </a:lnTo>
                <a:lnTo>
                  <a:pt x="1820" y="2292"/>
                </a:lnTo>
                <a:lnTo>
                  <a:pt x="1838" y="2300"/>
                </a:lnTo>
                <a:lnTo>
                  <a:pt x="1856" y="2308"/>
                </a:lnTo>
                <a:lnTo>
                  <a:pt x="1876" y="2314"/>
                </a:lnTo>
                <a:lnTo>
                  <a:pt x="1896" y="2318"/>
                </a:lnTo>
                <a:lnTo>
                  <a:pt x="1918" y="2320"/>
                </a:lnTo>
                <a:lnTo>
                  <a:pt x="1940" y="2318"/>
                </a:lnTo>
                <a:lnTo>
                  <a:pt x="1962" y="2316"/>
                </a:lnTo>
                <a:lnTo>
                  <a:pt x="1984" y="2310"/>
                </a:lnTo>
                <a:lnTo>
                  <a:pt x="2008" y="2304"/>
                </a:lnTo>
                <a:lnTo>
                  <a:pt x="2030" y="2294"/>
                </a:lnTo>
                <a:lnTo>
                  <a:pt x="2050" y="2282"/>
                </a:lnTo>
                <a:lnTo>
                  <a:pt x="2070" y="2270"/>
                </a:lnTo>
                <a:lnTo>
                  <a:pt x="2088" y="2254"/>
                </a:lnTo>
                <a:lnTo>
                  <a:pt x="2106" y="2238"/>
                </a:lnTo>
                <a:lnTo>
                  <a:pt x="2122" y="2222"/>
                </a:lnTo>
                <a:lnTo>
                  <a:pt x="2136" y="2202"/>
                </a:lnTo>
                <a:lnTo>
                  <a:pt x="2150" y="2182"/>
                </a:lnTo>
                <a:lnTo>
                  <a:pt x="2162" y="2162"/>
                </a:lnTo>
                <a:lnTo>
                  <a:pt x="2170" y="2140"/>
                </a:lnTo>
                <a:lnTo>
                  <a:pt x="2178" y="2118"/>
                </a:lnTo>
                <a:lnTo>
                  <a:pt x="2184" y="2096"/>
                </a:lnTo>
                <a:lnTo>
                  <a:pt x="2188" y="2072"/>
                </a:lnTo>
                <a:lnTo>
                  <a:pt x="2188" y="205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7117" name="TextBox 21"/>
          <p:cNvSpPr txBox="1">
            <a:spLocks noChangeArrowheads="1"/>
          </p:cNvSpPr>
          <p:nvPr/>
        </p:nvSpPr>
        <p:spPr bwMode="auto">
          <a:xfrm>
            <a:off x="815975" y="3841750"/>
            <a:ext cx="1549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r>
              <a:rPr lang="ru-RU" sz="1000" i="1"/>
              <a:t>Задача требует специального оборудования</a:t>
            </a:r>
          </a:p>
        </p:txBody>
      </p:sp>
      <p:sp>
        <p:nvSpPr>
          <p:cNvPr id="47118" name="Rounded Rectangle 34"/>
          <p:cNvSpPr>
            <a:spLocks noChangeArrowheads="1"/>
          </p:cNvSpPr>
          <p:nvPr/>
        </p:nvSpPr>
        <p:spPr bwMode="auto">
          <a:xfrm>
            <a:off x="349250" y="3840163"/>
            <a:ext cx="1800225" cy="647700"/>
          </a:xfrm>
          <a:prstGeom prst="roundRect">
            <a:avLst>
              <a:gd name="adj" fmla="val 19875"/>
            </a:avLst>
          </a:prstGeom>
          <a:noFill/>
          <a:ln w="25400" algn="ctr">
            <a:solidFill>
              <a:schemeClr val="folHlink"/>
            </a:solidFill>
            <a:round/>
            <a:headEnd/>
            <a:tailEnd/>
          </a:ln>
        </p:spPr>
        <p:txBody>
          <a:bodyPr tIns="91440" bIns="91440"/>
          <a:lstStyle/>
          <a:p>
            <a:endParaRPr lang="ru-RU" sz="2000"/>
          </a:p>
        </p:txBody>
      </p:sp>
      <p:sp>
        <p:nvSpPr>
          <p:cNvPr id="47119" name="Freeform 57"/>
          <p:cNvSpPr>
            <a:spLocks noChangeAspect="1" noEditPoints="1"/>
          </p:cNvSpPr>
          <p:nvPr/>
        </p:nvSpPr>
        <p:spPr bwMode="auto">
          <a:xfrm flipH="1">
            <a:off x="2459038" y="4560888"/>
            <a:ext cx="627062" cy="539750"/>
          </a:xfrm>
          <a:custGeom>
            <a:avLst/>
            <a:gdLst>
              <a:gd name="T0" fmla="*/ 2147483647 w 2880"/>
              <a:gd name="T1" fmla="*/ 2147483647 h 2476"/>
              <a:gd name="T2" fmla="*/ 2147483647 w 2880"/>
              <a:gd name="T3" fmla="*/ 2147483647 h 2476"/>
              <a:gd name="T4" fmla="*/ 2147483647 w 2880"/>
              <a:gd name="T5" fmla="*/ 2147483647 h 2476"/>
              <a:gd name="T6" fmla="*/ 2147483647 w 2880"/>
              <a:gd name="T7" fmla="*/ 2147483647 h 2476"/>
              <a:gd name="T8" fmla="*/ 2147483647 w 2880"/>
              <a:gd name="T9" fmla="*/ 2147483647 h 2476"/>
              <a:gd name="T10" fmla="*/ 2147483647 w 2880"/>
              <a:gd name="T11" fmla="*/ 2147483647 h 2476"/>
              <a:gd name="T12" fmla="*/ 2147483647 w 2880"/>
              <a:gd name="T13" fmla="*/ 2147483647 h 2476"/>
              <a:gd name="T14" fmla="*/ 2147483647 w 2880"/>
              <a:gd name="T15" fmla="*/ 2147483647 h 2476"/>
              <a:gd name="T16" fmla="*/ 2147483647 w 2880"/>
              <a:gd name="T17" fmla="*/ 2147483647 h 2476"/>
              <a:gd name="T18" fmla="*/ 2147483647 w 2880"/>
              <a:gd name="T19" fmla="*/ 2147483647 h 2476"/>
              <a:gd name="T20" fmla="*/ 2147483647 w 2880"/>
              <a:gd name="T21" fmla="*/ 2147483647 h 2476"/>
              <a:gd name="T22" fmla="*/ 2147483647 w 2880"/>
              <a:gd name="T23" fmla="*/ 2147483647 h 2476"/>
              <a:gd name="T24" fmla="*/ 2147483647 w 2880"/>
              <a:gd name="T25" fmla="*/ 2147483647 h 2476"/>
              <a:gd name="T26" fmla="*/ 2147483647 w 2880"/>
              <a:gd name="T27" fmla="*/ 2147483647 h 2476"/>
              <a:gd name="T28" fmla="*/ 2147483647 w 2880"/>
              <a:gd name="T29" fmla="*/ 2147483647 h 2476"/>
              <a:gd name="T30" fmla="*/ 2147483647 w 2880"/>
              <a:gd name="T31" fmla="*/ 2147483647 h 2476"/>
              <a:gd name="T32" fmla="*/ 2147483647 w 2880"/>
              <a:gd name="T33" fmla="*/ 2147483647 h 2476"/>
              <a:gd name="T34" fmla="*/ 2147483647 w 2880"/>
              <a:gd name="T35" fmla="*/ 2147483647 h 2476"/>
              <a:gd name="T36" fmla="*/ 2147483647 w 2880"/>
              <a:gd name="T37" fmla="*/ 2147483647 h 2476"/>
              <a:gd name="T38" fmla="*/ 2147483647 w 2880"/>
              <a:gd name="T39" fmla="*/ 2147483647 h 2476"/>
              <a:gd name="T40" fmla="*/ 2147483647 w 2880"/>
              <a:gd name="T41" fmla="*/ 2147483647 h 2476"/>
              <a:gd name="T42" fmla="*/ 2147483647 w 2880"/>
              <a:gd name="T43" fmla="*/ 2147483647 h 2476"/>
              <a:gd name="T44" fmla="*/ 2147483647 w 2880"/>
              <a:gd name="T45" fmla="*/ 2147483647 h 2476"/>
              <a:gd name="T46" fmla="*/ 2147483647 w 2880"/>
              <a:gd name="T47" fmla="*/ 2147483647 h 2476"/>
              <a:gd name="T48" fmla="*/ 2147483647 w 2880"/>
              <a:gd name="T49" fmla="*/ 2147483647 h 2476"/>
              <a:gd name="T50" fmla="*/ 2147483647 w 2880"/>
              <a:gd name="T51" fmla="*/ 2147483647 h 2476"/>
              <a:gd name="T52" fmla="*/ 2147483647 w 2880"/>
              <a:gd name="T53" fmla="*/ 2147483647 h 2476"/>
              <a:gd name="T54" fmla="*/ 2147483647 w 2880"/>
              <a:gd name="T55" fmla="*/ 2147483647 h 2476"/>
              <a:gd name="T56" fmla="*/ 2147483647 w 2880"/>
              <a:gd name="T57" fmla="*/ 2147483647 h 2476"/>
              <a:gd name="T58" fmla="*/ 2147483647 w 2880"/>
              <a:gd name="T59" fmla="*/ 2147483647 h 2476"/>
              <a:gd name="T60" fmla="*/ 2147483647 w 2880"/>
              <a:gd name="T61" fmla="*/ 2147483647 h 2476"/>
              <a:gd name="T62" fmla="*/ 2147483647 w 2880"/>
              <a:gd name="T63" fmla="*/ 2147483647 h 2476"/>
              <a:gd name="T64" fmla="*/ 2147483647 w 2880"/>
              <a:gd name="T65" fmla="*/ 2147483647 h 2476"/>
              <a:gd name="T66" fmla="*/ 2147483647 w 2880"/>
              <a:gd name="T67" fmla="*/ 2147483647 h 2476"/>
              <a:gd name="T68" fmla="*/ 2147483647 w 2880"/>
              <a:gd name="T69" fmla="*/ 2147483647 h 2476"/>
              <a:gd name="T70" fmla="*/ 2147483647 w 2880"/>
              <a:gd name="T71" fmla="*/ 2147483647 h 2476"/>
              <a:gd name="T72" fmla="*/ 2147483647 w 2880"/>
              <a:gd name="T73" fmla="*/ 2147483647 h 2476"/>
              <a:gd name="T74" fmla="*/ 2147483647 w 2880"/>
              <a:gd name="T75" fmla="*/ 2147483647 h 2476"/>
              <a:gd name="T76" fmla="*/ 2147483647 w 2880"/>
              <a:gd name="T77" fmla="*/ 2147483647 h 2476"/>
              <a:gd name="T78" fmla="*/ 2147483647 w 2880"/>
              <a:gd name="T79" fmla="*/ 2147483647 h 2476"/>
              <a:gd name="T80" fmla="*/ 2147483647 w 2880"/>
              <a:gd name="T81" fmla="*/ 2147483647 h 2476"/>
              <a:gd name="T82" fmla="*/ 2147483647 w 2880"/>
              <a:gd name="T83" fmla="*/ 2147483647 h 2476"/>
              <a:gd name="T84" fmla="*/ 2147483647 w 2880"/>
              <a:gd name="T85" fmla="*/ 2147483647 h 2476"/>
              <a:gd name="T86" fmla="*/ 2147483647 w 2880"/>
              <a:gd name="T87" fmla="*/ 2147483647 h 2476"/>
              <a:gd name="T88" fmla="*/ 2147483647 w 2880"/>
              <a:gd name="T89" fmla="*/ 2147483647 h 2476"/>
              <a:gd name="T90" fmla="*/ 2147483647 w 2880"/>
              <a:gd name="T91" fmla="*/ 2147483647 h 2476"/>
              <a:gd name="T92" fmla="*/ 2147483647 w 2880"/>
              <a:gd name="T93" fmla="*/ 2147483647 h 2476"/>
              <a:gd name="T94" fmla="*/ 2147483647 w 2880"/>
              <a:gd name="T95" fmla="*/ 2147483647 h 2476"/>
              <a:gd name="T96" fmla="*/ 2147483647 w 2880"/>
              <a:gd name="T97" fmla="*/ 2147483647 h 2476"/>
              <a:gd name="T98" fmla="*/ 2147483647 w 2880"/>
              <a:gd name="T99" fmla="*/ 2147483647 h 2476"/>
              <a:gd name="T100" fmla="*/ 2147483647 w 2880"/>
              <a:gd name="T101" fmla="*/ 2147483647 h 2476"/>
              <a:gd name="T102" fmla="*/ 2147483647 w 2880"/>
              <a:gd name="T103" fmla="*/ 2147483647 h 2476"/>
              <a:gd name="T104" fmla="*/ 2147483647 w 2880"/>
              <a:gd name="T105" fmla="*/ 2147483647 h 2476"/>
              <a:gd name="T106" fmla="*/ 2147483647 w 2880"/>
              <a:gd name="T107" fmla="*/ 2147483647 h 2476"/>
              <a:gd name="T108" fmla="*/ 2147483647 w 2880"/>
              <a:gd name="T109" fmla="*/ 2147483647 h 2476"/>
              <a:gd name="T110" fmla="*/ 2147483647 w 2880"/>
              <a:gd name="T111" fmla="*/ 2147483647 h 2476"/>
              <a:gd name="T112" fmla="*/ 2147483647 w 2880"/>
              <a:gd name="T113" fmla="*/ 2147483647 h 2476"/>
              <a:gd name="T114" fmla="*/ 2147483647 w 2880"/>
              <a:gd name="T115" fmla="*/ 2147483647 h 2476"/>
              <a:gd name="T116" fmla="*/ 2147483647 w 2880"/>
              <a:gd name="T117" fmla="*/ 2147483647 h 247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880"/>
              <a:gd name="T178" fmla="*/ 0 h 2476"/>
              <a:gd name="T179" fmla="*/ 2880 w 2880"/>
              <a:gd name="T180" fmla="*/ 2476 h 247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880" h="2476">
                <a:moveTo>
                  <a:pt x="1506" y="1110"/>
                </a:moveTo>
                <a:lnTo>
                  <a:pt x="1506" y="1438"/>
                </a:lnTo>
                <a:lnTo>
                  <a:pt x="1504" y="1456"/>
                </a:lnTo>
                <a:lnTo>
                  <a:pt x="1500" y="1474"/>
                </a:lnTo>
                <a:lnTo>
                  <a:pt x="1492" y="1490"/>
                </a:lnTo>
                <a:lnTo>
                  <a:pt x="1480" y="1504"/>
                </a:lnTo>
                <a:lnTo>
                  <a:pt x="1466" y="1516"/>
                </a:lnTo>
                <a:lnTo>
                  <a:pt x="1446" y="1526"/>
                </a:lnTo>
                <a:lnTo>
                  <a:pt x="1424" y="1536"/>
                </a:lnTo>
                <a:lnTo>
                  <a:pt x="1398" y="1542"/>
                </a:lnTo>
                <a:lnTo>
                  <a:pt x="1396" y="1558"/>
                </a:lnTo>
                <a:lnTo>
                  <a:pt x="1390" y="1576"/>
                </a:lnTo>
                <a:lnTo>
                  <a:pt x="1382" y="1600"/>
                </a:lnTo>
                <a:lnTo>
                  <a:pt x="1372" y="1626"/>
                </a:lnTo>
                <a:lnTo>
                  <a:pt x="1358" y="1654"/>
                </a:lnTo>
                <a:lnTo>
                  <a:pt x="1338" y="1682"/>
                </a:lnTo>
                <a:lnTo>
                  <a:pt x="1316" y="1714"/>
                </a:lnTo>
                <a:lnTo>
                  <a:pt x="1288" y="1744"/>
                </a:lnTo>
                <a:lnTo>
                  <a:pt x="1256" y="1776"/>
                </a:lnTo>
                <a:lnTo>
                  <a:pt x="1218" y="1806"/>
                </a:lnTo>
                <a:lnTo>
                  <a:pt x="1196" y="1822"/>
                </a:lnTo>
                <a:lnTo>
                  <a:pt x="1174" y="1836"/>
                </a:lnTo>
                <a:lnTo>
                  <a:pt x="1150" y="1850"/>
                </a:lnTo>
                <a:lnTo>
                  <a:pt x="1122" y="1862"/>
                </a:lnTo>
                <a:lnTo>
                  <a:pt x="1094" y="1874"/>
                </a:lnTo>
                <a:lnTo>
                  <a:pt x="1064" y="1886"/>
                </a:lnTo>
                <a:lnTo>
                  <a:pt x="1034" y="1898"/>
                </a:lnTo>
                <a:lnTo>
                  <a:pt x="1000" y="1908"/>
                </a:lnTo>
                <a:lnTo>
                  <a:pt x="964" y="1918"/>
                </a:lnTo>
                <a:lnTo>
                  <a:pt x="926" y="1926"/>
                </a:lnTo>
                <a:lnTo>
                  <a:pt x="886" y="1932"/>
                </a:lnTo>
                <a:lnTo>
                  <a:pt x="846" y="1938"/>
                </a:lnTo>
                <a:lnTo>
                  <a:pt x="782" y="1946"/>
                </a:lnTo>
                <a:lnTo>
                  <a:pt x="720" y="1950"/>
                </a:lnTo>
                <a:lnTo>
                  <a:pt x="660" y="1950"/>
                </a:lnTo>
                <a:lnTo>
                  <a:pt x="604" y="1950"/>
                </a:lnTo>
                <a:lnTo>
                  <a:pt x="550" y="1946"/>
                </a:lnTo>
                <a:lnTo>
                  <a:pt x="500" y="1942"/>
                </a:lnTo>
                <a:lnTo>
                  <a:pt x="452" y="1934"/>
                </a:lnTo>
                <a:lnTo>
                  <a:pt x="408" y="1926"/>
                </a:lnTo>
                <a:lnTo>
                  <a:pt x="368" y="1916"/>
                </a:lnTo>
                <a:lnTo>
                  <a:pt x="334" y="1906"/>
                </a:lnTo>
                <a:lnTo>
                  <a:pt x="302" y="1894"/>
                </a:lnTo>
                <a:lnTo>
                  <a:pt x="276" y="1882"/>
                </a:lnTo>
                <a:lnTo>
                  <a:pt x="254" y="1870"/>
                </a:lnTo>
                <a:lnTo>
                  <a:pt x="238" y="1858"/>
                </a:lnTo>
                <a:lnTo>
                  <a:pt x="228" y="1846"/>
                </a:lnTo>
                <a:lnTo>
                  <a:pt x="224" y="1840"/>
                </a:lnTo>
                <a:lnTo>
                  <a:pt x="222" y="1834"/>
                </a:lnTo>
                <a:lnTo>
                  <a:pt x="188" y="1832"/>
                </a:lnTo>
                <a:lnTo>
                  <a:pt x="150" y="1830"/>
                </a:lnTo>
                <a:lnTo>
                  <a:pt x="112" y="1826"/>
                </a:lnTo>
                <a:lnTo>
                  <a:pt x="78" y="1818"/>
                </a:lnTo>
                <a:lnTo>
                  <a:pt x="62" y="1812"/>
                </a:lnTo>
                <a:lnTo>
                  <a:pt x="46" y="1806"/>
                </a:lnTo>
                <a:lnTo>
                  <a:pt x="34" y="1798"/>
                </a:lnTo>
                <a:lnTo>
                  <a:pt x="22" y="1790"/>
                </a:lnTo>
                <a:lnTo>
                  <a:pt x="12" y="1780"/>
                </a:lnTo>
                <a:lnTo>
                  <a:pt x="6" y="1770"/>
                </a:lnTo>
                <a:lnTo>
                  <a:pt x="2" y="1758"/>
                </a:lnTo>
                <a:lnTo>
                  <a:pt x="0" y="1744"/>
                </a:lnTo>
                <a:lnTo>
                  <a:pt x="0" y="1494"/>
                </a:lnTo>
                <a:lnTo>
                  <a:pt x="2" y="1462"/>
                </a:lnTo>
                <a:lnTo>
                  <a:pt x="6" y="1430"/>
                </a:lnTo>
                <a:lnTo>
                  <a:pt x="14" y="1400"/>
                </a:lnTo>
                <a:lnTo>
                  <a:pt x="24" y="1368"/>
                </a:lnTo>
                <a:lnTo>
                  <a:pt x="38" y="1340"/>
                </a:lnTo>
                <a:lnTo>
                  <a:pt x="52" y="1312"/>
                </a:lnTo>
                <a:lnTo>
                  <a:pt x="70" y="1284"/>
                </a:lnTo>
                <a:lnTo>
                  <a:pt x="88" y="1260"/>
                </a:lnTo>
                <a:lnTo>
                  <a:pt x="108" y="1236"/>
                </a:lnTo>
                <a:lnTo>
                  <a:pt x="130" y="1214"/>
                </a:lnTo>
                <a:lnTo>
                  <a:pt x="154" y="1192"/>
                </a:lnTo>
                <a:lnTo>
                  <a:pt x="178" y="1174"/>
                </a:lnTo>
                <a:lnTo>
                  <a:pt x="202" y="1156"/>
                </a:lnTo>
                <a:lnTo>
                  <a:pt x="228" y="1138"/>
                </a:lnTo>
                <a:lnTo>
                  <a:pt x="254" y="1124"/>
                </a:lnTo>
                <a:lnTo>
                  <a:pt x="280" y="1110"/>
                </a:lnTo>
                <a:lnTo>
                  <a:pt x="302" y="1098"/>
                </a:lnTo>
                <a:lnTo>
                  <a:pt x="466" y="1030"/>
                </a:lnTo>
                <a:lnTo>
                  <a:pt x="490" y="1046"/>
                </a:lnTo>
                <a:lnTo>
                  <a:pt x="516" y="1068"/>
                </a:lnTo>
                <a:lnTo>
                  <a:pt x="542" y="1094"/>
                </a:lnTo>
                <a:lnTo>
                  <a:pt x="568" y="1122"/>
                </a:lnTo>
                <a:lnTo>
                  <a:pt x="594" y="1152"/>
                </a:lnTo>
                <a:lnTo>
                  <a:pt x="620" y="1186"/>
                </a:lnTo>
                <a:lnTo>
                  <a:pt x="646" y="1222"/>
                </a:lnTo>
                <a:lnTo>
                  <a:pt x="672" y="1258"/>
                </a:lnTo>
                <a:lnTo>
                  <a:pt x="722" y="1338"/>
                </a:lnTo>
                <a:lnTo>
                  <a:pt x="770" y="1420"/>
                </a:lnTo>
                <a:lnTo>
                  <a:pt x="814" y="1500"/>
                </a:lnTo>
                <a:lnTo>
                  <a:pt x="856" y="1578"/>
                </a:lnTo>
                <a:lnTo>
                  <a:pt x="836" y="1170"/>
                </a:lnTo>
                <a:lnTo>
                  <a:pt x="728" y="1088"/>
                </a:lnTo>
                <a:lnTo>
                  <a:pt x="832" y="980"/>
                </a:lnTo>
                <a:lnTo>
                  <a:pt x="936" y="1036"/>
                </a:lnTo>
                <a:lnTo>
                  <a:pt x="904" y="1156"/>
                </a:lnTo>
                <a:lnTo>
                  <a:pt x="1012" y="1544"/>
                </a:lnTo>
                <a:lnTo>
                  <a:pt x="1020" y="1434"/>
                </a:lnTo>
                <a:lnTo>
                  <a:pt x="1028" y="1318"/>
                </a:lnTo>
                <a:lnTo>
                  <a:pt x="1032" y="1202"/>
                </a:lnTo>
                <a:lnTo>
                  <a:pt x="1034" y="1094"/>
                </a:lnTo>
                <a:lnTo>
                  <a:pt x="1034" y="1038"/>
                </a:lnTo>
                <a:lnTo>
                  <a:pt x="1032" y="986"/>
                </a:lnTo>
                <a:lnTo>
                  <a:pt x="1028" y="942"/>
                </a:lnTo>
                <a:lnTo>
                  <a:pt x="1022" y="904"/>
                </a:lnTo>
                <a:lnTo>
                  <a:pt x="1214" y="868"/>
                </a:lnTo>
                <a:lnTo>
                  <a:pt x="1216" y="870"/>
                </a:lnTo>
                <a:lnTo>
                  <a:pt x="1224" y="870"/>
                </a:lnTo>
                <a:lnTo>
                  <a:pt x="1252" y="870"/>
                </a:lnTo>
                <a:lnTo>
                  <a:pt x="1278" y="870"/>
                </a:lnTo>
                <a:lnTo>
                  <a:pt x="1304" y="874"/>
                </a:lnTo>
                <a:lnTo>
                  <a:pt x="1328" y="880"/>
                </a:lnTo>
                <a:lnTo>
                  <a:pt x="1352" y="886"/>
                </a:lnTo>
                <a:lnTo>
                  <a:pt x="1376" y="896"/>
                </a:lnTo>
                <a:lnTo>
                  <a:pt x="1398" y="908"/>
                </a:lnTo>
                <a:lnTo>
                  <a:pt x="1418" y="920"/>
                </a:lnTo>
                <a:lnTo>
                  <a:pt x="1436" y="936"/>
                </a:lnTo>
                <a:lnTo>
                  <a:pt x="1454" y="954"/>
                </a:lnTo>
                <a:lnTo>
                  <a:pt x="1470" y="974"/>
                </a:lnTo>
                <a:lnTo>
                  <a:pt x="1482" y="998"/>
                </a:lnTo>
                <a:lnTo>
                  <a:pt x="1492" y="1022"/>
                </a:lnTo>
                <a:lnTo>
                  <a:pt x="1500" y="1050"/>
                </a:lnTo>
                <a:lnTo>
                  <a:pt x="1504" y="1080"/>
                </a:lnTo>
                <a:lnTo>
                  <a:pt x="1506" y="1110"/>
                </a:lnTo>
                <a:close/>
                <a:moveTo>
                  <a:pt x="738" y="2"/>
                </a:moveTo>
                <a:lnTo>
                  <a:pt x="738" y="2"/>
                </a:lnTo>
                <a:lnTo>
                  <a:pt x="710" y="4"/>
                </a:lnTo>
                <a:lnTo>
                  <a:pt x="682" y="8"/>
                </a:lnTo>
                <a:lnTo>
                  <a:pt x="656" y="14"/>
                </a:lnTo>
                <a:lnTo>
                  <a:pt x="628" y="20"/>
                </a:lnTo>
                <a:lnTo>
                  <a:pt x="602" y="28"/>
                </a:lnTo>
                <a:lnTo>
                  <a:pt x="576" y="38"/>
                </a:lnTo>
                <a:lnTo>
                  <a:pt x="552" y="48"/>
                </a:lnTo>
                <a:lnTo>
                  <a:pt x="528" y="60"/>
                </a:lnTo>
                <a:lnTo>
                  <a:pt x="504" y="72"/>
                </a:lnTo>
                <a:lnTo>
                  <a:pt x="480" y="86"/>
                </a:lnTo>
                <a:lnTo>
                  <a:pt x="458" y="102"/>
                </a:lnTo>
                <a:lnTo>
                  <a:pt x="438" y="118"/>
                </a:lnTo>
                <a:lnTo>
                  <a:pt x="418" y="136"/>
                </a:lnTo>
                <a:lnTo>
                  <a:pt x="400" y="156"/>
                </a:lnTo>
                <a:lnTo>
                  <a:pt x="382" y="176"/>
                </a:lnTo>
                <a:lnTo>
                  <a:pt x="366" y="198"/>
                </a:lnTo>
                <a:lnTo>
                  <a:pt x="350" y="220"/>
                </a:lnTo>
                <a:lnTo>
                  <a:pt x="336" y="244"/>
                </a:lnTo>
                <a:lnTo>
                  <a:pt x="324" y="270"/>
                </a:lnTo>
                <a:lnTo>
                  <a:pt x="314" y="298"/>
                </a:lnTo>
                <a:lnTo>
                  <a:pt x="306" y="326"/>
                </a:lnTo>
                <a:lnTo>
                  <a:pt x="298" y="354"/>
                </a:lnTo>
                <a:lnTo>
                  <a:pt x="294" y="386"/>
                </a:lnTo>
                <a:lnTo>
                  <a:pt x="290" y="416"/>
                </a:lnTo>
                <a:lnTo>
                  <a:pt x="288" y="450"/>
                </a:lnTo>
                <a:lnTo>
                  <a:pt x="288" y="484"/>
                </a:lnTo>
                <a:lnTo>
                  <a:pt x="292" y="520"/>
                </a:lnTo>
                <a:lnTo>
                  <a:pt x="296" y="556"/>
                </a:lnTo>
                <a:lnTo>
                  <a:pt x="302" y="594"/>
                </a:lnTo>
                <a:lnTo>
                  <a:pt x="312" y="634"/>
                </a:lnTo>
                <a:lnTo>
                  <a:pt x="324" y="674"/>
                </a:lnTo>
                <a:lnTo>
                  <a:pt x="338" y="716"/>
                </a:lnTo>
                <a:lnTo>
                  <a:pt x="348" y="738"/>
                </a:lnTo>
                <a:lnTo>
                  <a:pt x="358" y="758"/>
                </a:lnTo>
                <a:lnTo>
                  <a:pt x="370" y="778"/>
                </a:lnTo>
                <a:lnTo>
                  <a:pt x="384" y="796"/>
                </a:lnTo>
                <a:lnTo>
                  <a:pt x="398" y="814"/>
                </a:lnTo>
                <a:lnTo>
                  <a:pt x="412" y="830"/>
                </a:lnTo>
                <a:lnTo>
                  <a:pt x="440" y="858"/>
                </a:lnTo>
                <a:lnTo>
                  <a:pt x="470" y="882"/>
                </a:lnTo>
                <a:lnTo>
                  <a:pt x="498" y="902"/>
                </a:lnTo>
                <a:lnTo>
                  <a:pt x="524" y="918"/>
                </a:lnTo>
                <a:lnTo>
                  <a:pt x="546" y="932"/>
                </a:lnTo>
                <a:lnTo>
                  <a:pt x="556" y="934"/>
                </a:lnTo>
                <a:lnTo>
                  <a:pt x="560" y="934"/>
                </a:lnTo>
                <a:lnTo>
                  <a:pt x="562" y="934"/>
                </a:lnTo>
                <a:lnTo>
                  <a:pt x="564" y="930"/>
                </a:lnTo>
                <a:lnTo>
                  <a:pt x="566" y="926"/>
                </a:lnTo>
                <a:lnTo>
                  <a:pt x="566" y="922"/>
                </a:lnTo>
                <a:lnTo>
                  <a:pt x="562" y="914"/>
                </a:lnTo>
                <a:lnTo>
                  <a:pt x="548" y="880"/>
                </a:lnTo>
                <a:lnTo>
                  <a:pt x="532" y="842"/>
                </a:lnTo>
                <a:lnTo>
                  <a:pt x="520" y="800"/>
                </a:lnTo>
                <a:lnTo>
                  <a:pt x="510" y="756"/>
                </a:lnTo>
                <a:lnTo>
                  <a:pt x="498" y="754"/>
                </a:lnTo>
                <a:lnTo>
                  <a:pt x="486" y="752"/>
                </a:lnTo>
                <a:lnTo>
                  <a:pt x="470" y="748"/>
                </a:lnTo>
                <a:lnTo>
                  <a:pt x="452" y="740"/>
                </a:lnTo>
                <a:lnTo>
                  <a:pt x="444" y="736"/>
                </a:lnTo>
                <a:lnTo>
                  <a:pt x="436" y="728"/>
                </a:lnTo>
                <a:lnTo>
                  <a:pt x="428" y="720"/>
                </a:lnTo>
                <a:lnTo>
                  <a:pt x="420" y="710"/>
                </a:lnTo>
                <a:lnTo>
                  <a:pt x="414" y="700"/>
                </a:lnTo>
                <a:lnTo>
                  <a:pt x="408" y="686"/>
                </a:lnTo>
                <a:lnTo>
                  <a:pt x="402" y="664"/>
                </a:lnTo>
                <a:lnTo>
                  <a:pt x="398" y="642"/>
                </a:lnTo>
                <a:lnTo>
                  <a:pt x="396" y="622"/>
                </a:lnTo>
                <a:lnTo>
                  <a:pt x="398" y="602"/>
                </a:lnTo>
                <a:lnTo>
                  <a:pt x="400" y="584"/>
                </a:lnTo>
                <a:lnTo>
                  <a:pt x="406" y="570"/>
                </a:lnTo>
                <a:lnTo>
                  <a:pt x="414" y="558"/>
                </a:lnTo>
                <a:lnTo>
                  <a:pt x="426" y="550"/>
                </a:lnTo>
                <a:lnTo>
                  <a:pt x="436" y="544"/>
                </a:lnTo>
                <a:lnTo>
                  <a:pt x="444" y="542"/>
                </a:lnTo>
                <a:lnTo>
                  <a:pt x="452" y="542"/>
                </a:lnTo>
                <a:lnTo>
                  <a:pt x="460" y="542"/>
                </a:lnTo>
                <a:lnTo>
                  <a:pt x="468" y="544"/>
                </a:lnTo>
                <a:lnTo>
                  <a:pt x="474" y="548"/>
                </a:lnTo>
                <a:lnTo>
                  <a:pt x="484" y="556"/>
                </a:lnTo>
                <a:lnTo>
                  <a:pt x="490" y="566"/>
                </a:lnTo>
                <a:lnTo>
                  <a:pt x="496" y="576"/>
                </a:lnTo>
                <a:lnTo>
                  <a:pt x="500" y="586"/>
                </a:lnTo>
                <a:lnTo>
                  <a:pt x="504" y="592"/>
                </a:lnTo>
                <a:lnTo>
                  <a:pt x="508" y="592"/>
                </a:lnTo>
                <a:lnTo>
                  <a:pt x="512" y="590"/>
                </a:lnTo>
                <a:lnTo>
                  <a:pt x="514" y="584"/>
                </a:lnTo>
                <a:lnTo>
                  <a:pt x="514" y="562"/>
                </a:lnTo>
                <a:lnTo>
                  <a:pt x="516" y="538"/>
                </a:lnTo>
                <a:lnTo>
                  <a:pt x="518" y="508"/>
                </a:lnTo>
                <a:lnTo>
                  <a:pt x="526" y="476"/>
                </a:lnTo>
                <a:lnTo>
                  <a:pt x="532" y="462"/>
                </a:lnTo>
                <a:lnTo>
                  <a:pt x="540" y="446"/>
                </a:lnTo>
                <a:lnTo>
                  <a:pt x="548" y="430"/>
                </a:lnTo>
                <a:lnTo>
                  <a:pt x="560" y="416"/>
                </a:lnTo>
                <a:lnTo>
                  <a:pt x="572" y="404"/>
                </a:lnTo>
                <a:lnTo>
                  <a:pt x="586" y="394"/>
                </a:lnTo>
                <a:lnTo>
                  <a:pt x="606" y="382"/>
                </a:lnTo>
                <a:lnTo>
                  <a:pt x="628" y="390"/>
                </a:lnTo>
                <a:lnTo>
                  <a:pt x="656" y="396"/>
                </a:lnTo>
                <a:lnTo>
                  <a:pt x="692" y="402"/>
                </a:lnTo>
                <a:lnTo>
                  <a:pt x="732" y="404"/>
                </a:lnTo>
                <a:lnTo>
                  <a:pt x="780" y="404"/>
                </a:lnTo>
                <a:lnTo>
                  <a:pt x="804" y="402"/>
                </a:lnTo>
                <a:lnTo>
                  <a:pt x="830" y="398"/>
                </a:lnTo>
                <a:lnTo>
                  <a:pt x="858" y="394"/>
                </a:lnTo>
                <a:lnTo>
                  <a:pt x="888" y="386"/>
                </a:lnTo>
                <a:lnTo>
                  <a:pt x="918" y="378"/>
                </a:lnTo>
                <a:lnTo>
                  <a:pt x="950" y="368"/>
                </a:lnTo>
                <a:lnTo>
                  <a:pt x="914" y="366"/>
                </a:lnTo>
                <a:lnTo>
                  <a:pt x="878" y="360"/>
                </a:lnTo>
                <a:lnTo>
                  <a:pt x="858" y="356"/>
                </a:lnTo>
                <a:lnTo>
                  <a:pt x="840" y="350"/>
                </a:lnTo>
                <a:lnTo>
                  <a:pt x="876" y="346"/>
                </a:lnTo>
                <a:lnTo>
                  <a:pt x="914" y="340"/>
                </a:lnTo>
                <a:lnTo>
                  <a:pt x="956" y="330"/>
                </a:lnTo>
                <a:lnTo>
                  <a:pt x="998" y="316"/>
                </a:lnTo>
                <a:lnTo>
                  <a:pt x="1020" y="322"/>
                </a:lnTo>
                <a:lnTo>
                  <a:pt x="1040" y="328"/>
                </a:lnTo>
                <a:lnTo>
                  <a:pt x="1056" y="338"/>
                </a:lnTo>
                <a:lnTo>
                  <a:pt x="1068" y="350"/>
                </a:lnTo>
                <a:lnTo>
                  <a:pt x="1080" y="364"/>
                </a:lnTo>
                <a:lnTo>
                  <a:pt x="1090" y="378"/>
                </a:lnTo>
                <a:lnTo>
                  <a:pt x="1096" y="394"/>
                </a:lnTo>
                <a:lnTo>
                  <a:pt x="1102" y="408"/>
                </a:lnTo>
                <a:lnTo>
                  <a:pt x="1110" y="438"/>
                </a:lnTo>
                <a:lnTo>
                  <a:pt x="1114" y="462"/>
                </a:lnTo>
                <a:lnTo>
                  <a:pt x="1114" y="486"/>
                </a:lnTo>
                <a:lnTo>
                  <a:pt x="1114" y="492"/>
                </a:lnTo>
                <a:lnTo>
                  <a:pt x="1116" y="498"/>
                </a:lnTo>
                <a:lnTo>
                  <a:pt x="1118" y="500"/>
                </a:lnTo>
                <a:lnTo>
                  <a:pt x="1122" y="502"/>
                </a:lnTo>
                <a:lnTo>
                  <a:pt x="1124" y="504"/>
                </a:lnTo>
                <a:lnTo>
                  <a:pt x="1128" y="502"/>
                </a:lnTo>
                <a:lnTo>
                  <a:pt x="1130" y="500"/>
                </a:lnTo>
                <a:lnTo>
                  <a:pt x="1132" y="496"/>
                </a:lnTo>
                <a:lnTo>
                  <a:pt x="1136" y="442"/>
                </a:lnTo>
                <a:lnTo>
                  <a:pt x="1140" y="402"/>
                </a:lnTo>
                <a:lnTo>
                  <a:pt x="1140" y="368"/>
                </a:lnTo>
                <a:lnTo>
                  <a:pt x="1140" y="324"/>
                </a:lnTo>
                <a:lnTo>
                  <a:pt x="1134" y="282"/>
                </a:lnTo>
                <a:lnTo>
                  <a:pt x="1126" y="242"/>
                </a:lnTo>
                <a:lnTo>
                  <a:pt x="1114" y="206"/>
                </a:lnTo>
                <a:lnTo>
                  <a:pt x="1098" y="172"/>
                </a:lnTo>
                <a:lnTo>
                  <a:pt x="1078" y="140"/>
                </a:lnTo>
                <a:lnTo>
                  <a:pt x="1056" y="112"/>
                </a:lnTo>
                <a:lnTo>
                  <a:pt x="1030" y="86"/>
                </a:lnTo>
                <a:lnTo>
                  <a:pt x="1002" y="64"/>
                </a:lnTo>
                <a:lnTo>
                  <a:pt x="970" y="46"/>
                </a:lnTo>
                <a:lnTo>
                  <a:pt x="938" y="30"/>
                </a:lnTo>
                <a:lnTo>
                  <a:pt x="902" y="18"/>
                </a:lnTo>
                <a:lnTo>
                  <a:pt x="864" y="8"/>
                </a:lnTo>
                <a:lnTo>
                  <a:pt x="824" y="2"/>
                </a:lnTo>
                <a:lnTo>
                  <a:pt x="782" y="0"/>
                </a:lnTo>
                <a:lnTo>
                  <a:pt x="738" y="2"/>
                </a:lnTo>
                <a:close/>
                <a:moveTo>
                  <a:pt x="1858" y="1572"/>
                </a:moveTo>
                <a:lnTo>
                  <a:pt x="1858" y="1572"/>
                </a:lnTo>
                <a:lnTo>
                  <a:pt x="1832" y="1580"/>
                </a:lnTo>
                <a:lnTo>
                  <a:pt x="1778" y="1594"/>
                </a:lnTo>
                <a:lnTo>
                  <a:pt x="1714" y="1612"/>
                </a:lnTo>
                <a:lnTo>
                  <a:pt x="1682" y="1624"/>
                </a:lnTo>
                <a:lnTo>
                  <a:pt x="1654" y="1634"/>
                </a:lnTo>
                <a:lnTo>
                  <a:pt x="1628" y="1648"/>
                </a:lnTo>
                <a:lnTo>
                  <a:pt x="1602" y="1664"/>
                </a:lnTo>
                <a:lnTo>
                  <a:pt x="1576" y="1680"/>
                </a:lnTo>
                <a:lnTo>
                  <a:pt x="1552" y="1698"/>
                </a:lnTo>
                <a:lnTo>
                  <a:pt x="1528" y="1718"/>
                </a:lnTo>
                <a:lnTo>
                  <a:pt x="1504" y="1738"/>
                </a:lnTo>
                <a:lnTo>
                  <a:pt x="1482" y="1760"/>
                </a:lnTo>
                <a:lnTo>
                  <a:pt x="1462" y="1784"/>
                </a:lnTo>
                <a:lnTo>
                  <a:pt x="1444" y="1810"/>
                </a:lnTo>
                <a:lnTo>
                  <a:pt x="1426" y="1836"/>
                </a:lnTo>
                <a:lnTo>
                  <a:pt x="1412" y="1864"/>
                </a:lnTo>
                <a:lnTo>
                  <a:pt x="1398" y="1894"/>
                </a:lnTo>
                <a:lnTo>
                  <a:pt x="1388" y="1924"/>
                </a:lnTo>
                <a:lnTo>
                  <a:pt x="1380" y="1956"/>
                </a:lnTo>
                <a:lnTo>
                  <a:pt x="1376" y="1988"/>
                </a:lnTo>
                <a:lnTo>
                  <a:pt x="1374" y="2020"/>
                </a:lnTo>
                <a:lnTo>
                  <a:pt x="1374" y="2270"/>
                </a:lnTo>
                <a:lnTo>
                  <a:pt x="1376" y="2282"/>
                </a:lnTo>
                <a:lnTo>
                  <a:pt x="1380" y="2294"/>
                </a:lnTo>
                <a:lnTo>
                  <a:pt x="1386" y="2306"/>
                </a:lnTo>
                <a:lnTo>
                  <a:pt x="1396" y="2314"/>
                </a:lnTo>
                <a:lnTo>
                  <a:pt x="1408" y="2324"/>
                </a:lnTo>
                <a:lnTo>
                  <a:pt x="1420" y="2330"/>
                </a:lnTo>
                <a:lnTo>
                  <a:pt x="1436" y="2336"/>
                </a:lnTo>
                <a:lnTo>
                  <a:pt x="1452" y="2342"/>
                </a:lnTo>
                <a:lnTo>
                  <a:pt x="1486" y="2350"/>
                </a:lnTo>
                <a:lnTo>
                  <a:pt x="1524" y="2354"/>
                </a:lnTo>
                <a:lnTo>
                  <a:pt x="1562" y="2358"/>
                </a:lnTo>
                <a:lnTo>
                  <a:pt x="1596" y="2358"/>
                </a:lnTo>
                <a:lnTo>
                  <a:pt x="1598" y="2364"/>
                </a:lnTo>
                <a:lnTo>
                  <a:pt x="1602" y="2370"/>
                </a:lnTo>
                <a:lnTo>
                  <a:pt x="1612" y="2382"/>
                </a:lnTo>
                <a:lnTo>
                  <a:pt x="1628" y="2394"/>
                </a:lnTo>
                <a:lnTo>
                  <a:pt x="1650" y="2408"/>
                </a:lnTo>
                <a:lnTo>
                  <a:pt x="1676" y="2420"/>
                </a:lnTo>
                <a:lnTo>
                  <a:pt x="1708" y="2430"/>
                </a:lnTo>
                <a:lnTo>
                  <a:pt x="1742" y="2442"/>
                </a:lnTo>
                <a:lnTo>
                  <a:pt x="1782" y="2450"/>
                </a:lnTo>
                <a:lnTo>
                  <a:pt x="1826" y="2460"/>
                </a:lnTo>
                <a:lnTo>
                  <a:pt x="1874" y="2466"/>
                </a:lnTo>
                <a:lnTo>
                  <a:pt x="1924" y="2472"/>
                </a:lnTo>
                <a:lnTo>
                  <a:pt x="1978" y="2474"/>
                </a:lnTo>
                <a:lnTo>
                  <a:pt x="2034" y="2476"/>
                </a:lnTo>
                <a:lnTo>
                  <a:pt x="2094" y="2474"/>
                </a:lnTo>
                <a:lnTo>
                  <a:pt x="2156" y="2470"/>
                </a:lnTo>
                <a:lnTo>
                  <a:pt x="2220" y="2464"/>
                </a:lnTo>
                <a:lnTo>
                  <a:pt x="2262" y="2458"/>
                </a:lnTo>
                <a:lnTo>
                  <a:pt x="2300" y="2450"/>
                </a:lnTo>
                <a:lnTo>
                  <a:pt x="2338" y="2442"/>
                </a:lnTo>
                <a:lnTo>
                  <a:pt x="2374" y="2434"/>
                </a:lnTo>
                <a:lnTo>
                  <a:pt x="2408" y="2422"/>
                </a:lnTo>
                <a:lnTo>
                  <a:pt x="2440" y="2412"/>
                </a:lnTo>
                <a:lnTo>
                  <a:pt x="2468" y="2400"/>
                </a:lnTo>
                <a:lnTo>
                  <a:pt x="2496" y="2388"/>
                </a:lnTo>
                <a:lnTo>
                  <a:pt x="2524" y="2374"/>
                </a:lnTo>
                <a:lnTo>
                  <a:pt x="2548" y="2360"/>
                </a:lnTo>
                <a:lnTo>
                  <a:pt x="2570" y="2346"/>
                </a:lnTo>
                <a:lnTo>
                  <a:pt x="2592" y="2332"/>
                </a:lnTo>
                <a:lnTo>
                  <a:pt x="2630" y="2300"/>
                </a:lnTo>
                <a:lnTo>
                  <a:pt x="2662" y="2270"/>
                </a:lnTo>
                <a:lnTo>
                  <a:pt x="2690" y="2238"/>
                </a:lnTo>
                <a:lnTo>
                  <a:pt x="2712" y="2208"/>
                </a:lnTo>
                <a:lnTo>
                  <a:pt x="2732" y="2178"/>
                </a:lnTo>
                <a:lnTo>
                  <a:pt x="2746" y="2150"/>
                </a:lnTo>
                <a:lnTo>
                  <a:pt x="2756" y="2124"/>
                </a:lnTo>
                <a:lnTo>
                  <a:pt x="2764" y="2102"/>
                </a:lnTo>
                <a:lnTo>
                  <a:pt x="2770" y="2082"/>
                </a:lnTo>
                <a:lnTo>
                  <a:pt x="2772" y="2068"/>
                </a:lnTo>
                <a:lnTo>
                  <a:pt x="2798" y="2060"/>
                </a:lnTo>
                <a:lnTo>
                  <a:pt x="2820" y="2052"/>
                </a:lnTo>
                <a:lnTo>
                  <a:pt x="2840" y="2042"/>
                </a:lnTo>
                <a:lnTo>
                  <a:pt x="2854" y="2028"/>
                </a:lnTo>
                <a:lnTo>
                  <a:pt x="2866" y="2014"/>
                </a:lnTo>
                <a:lnTo>
                  <a:pt x="2874" y="2000"/>
                </a:lnTo>
                <a:lnTo>
                  <a:pt x="2878" y="1982"/>
                </a:lnTo>
                <a:lnTo>
                  <a:pt x="2880" y="1962"/>
                </a:lnTo>
                <a:lnTo>
                  <a:pt x="2880" y="1636"/>
                </a:lnTo>
                <a:lnTo>
                  <a:pt x="2878" y="1604"/>
                </a:lnTo>
                <a:lnTo>
                  <a:pt x="2874" y="1574"/>
                </a:lnTo>
                <a:lnTo>
                  <a:pt x="2866" y="1548"/>
                </a:lnTo>
                <a:lnTo>
                  <a:pt x="2856" y="1522"/>
                </a:lnTo>
                <a:lnTo>
                  <a:pt x="2844" y="1500"/>
                </a:lnTo>
                <a:lnTo>
                  <a:pt x="2828" y="1478"/>
                </a:lnTo>
                <a:lnTo>
                  <a:pt x="2810" y="1460"/>
                </a:lnTo>
                <a:lnTo>
                  <a:pt x="2792" y="1446"/>
                </a:lnTo>
                <a:lnTo>
                  <a:pt x="2772" y="1432"/>
                </a:lnTo>
                <a:lnTo>
                  <a:pt x="2750" y="1420"/>
                </a:lnTo>
                <a:lnTo>
                  <a:pt x="2726" y="1412"/>
                </a:lnTo>
                <a:lnTo>
                  <a:pt x="2702" y="1404"/>
                </a:lnTo>
                <a:lnTo>
                  <a:pt x="2678" y="1400"/>
                </a:lnTo>
                <a:lnTo>
                  <a:pt x="2652" y="1396"/>
                </a:lnTo>
                <a:lnTo>
                  <a:pt x="2626" y="1394"/>
                </a:lnTo>
                <a:lnTo>
                  <a:pt x="2598" y="1394"/>
                </a:lnTo>
                <a:lnTo>
                  <a:pt x="2522" y="1402"/>
                </a:lnTo>
                <a:lnTo>
                  <a:pt x="2418" y="1420"/>
                </a:lnTo>
                <a:lnTo>
                  <a:pt x="2320" y="1440"/>
                </a:lnTo>
                <a:lnTo>
                  <a:pt x="2226" y="1462"/>
                </a:lnTo>
                <a:lnTo>
                  <a:pt x="2140" y="1486"/>
                </a:lnTo>
                <a:lnTo>
                  <a:pt x="2060" y="1508"/>
                </a:lnTo>
                <a:lnTo>
                  <a:pt x="1986" y="1530"/>
                </a:lnTo>
                <a:lnTo>
                  <a:pt x="1858" y="1572"/>
                </a:lnTo>
                <a:close/>
                <a:moveTo>
                  <a:pt x="1760" y="1336"/>
                </a:moveTo>
                <a:lnTo>
                  <a:pt x="1760" y="1336"/>
                </a:lnTo>
                <a:lnTo>
                  <a:pt x="1792" y="1352"/>
                </a:lnTo>
                <a:lnTo>
                  <a:pt x="1824" y="1366"/>
                </a:lnTo>
                <a:lnTo>
                  <a:pt x="1858" y="1380"/>
                </a:lnTo>
                <a:lnTo>
                  <a:pt x="1890" y="1390"/>
                </a:lnTo>
                <a:lnTo>
                  <a:pt x="1924" y="1400"/>
                </a:lnTo>
                <a:lnTo>
                  <a:pt x="1956" y="1406"/>
                </a:lnTo>
                <a:lnTo>
                  <a:pt x="1990" y="1412"/>
                </a:lnTo>
                <a:lnTo>
                  <a:pt x="2022" y="1416"/>
                </a:lnTo>
                <a:lnTo>
                  <a:pt x="2054" y="1420"/>
                </a:lnTo>
                <a:lnTo>
                  <a:pt x="2088" y="1420"/>
                </a:lnTo>
                <a:lnTo>
                  <a:pt x="2120" y="1420"/>
                </a:lnTo>
                <a:lnTo>
                  <a:pt x="2152" y="1420"/>
                </a:lnTo>
                <a:lnTo>
                  <a:pt x="2214" y="1414"/>
                </a:lnTo>
                <a:lnTo>
                  <a:pt x="2274" y="1404"/>
                </a:lnTo>
                <a:lnTo>
                  <a:pt x="2332" y="1390"/>
                </a:lnTo>
                <a:lnTo>
                  <a:pt x="2386" y="1372"/>
                </a:lnTo>
                <a:lnTo>
                  <a:pt x="2438" y="1354"/>
                </a:lnTo>
                <a:lnTo>
                  <a:pt x="2484" y="1332"/>
                </a:lnTo>
                <a:lnTo>
                  <a:pt x="2526" y="1308"/>
                </a:lnTo>
                <a:lnTo>
                  <a:pt x="2562" y="1284"/>
                </a:lnTo>
                <a:lnTo>
                  <a:pt x="2592" y="1258"/>
                </a:lnTo>
                <a:lnTo>
                  <a:pt x="2618" y="1234"/>
                </a:lnTo>
                <a:lnTo>
                  <a:pt x="2608" y="1224"/>
                </a:lnTo>
                <a:lnTo>
                  <a:pt x="2598" y="1212"/>
                </a:lnTo>
                <a:lnTo>
                  <a:pt x="2586" y="1196"/>
                </a:lnTo>
                <a:lnTo>
                  <a:pt x="2578" y="1180"/>
                </a:lnTo>
                <a:lnTo>
                  <a:pt x="2558" y="1140"/>
                </a:lnTo>
                <a:lnTo>
                  <a:pt x="2542" y="1094"/>
                </a:lnTo>
                <a:lnTo>
                  <a:pt x="2528" y="1046"/>
                </a:lnTo>
                <a:lnTo>
                  <a:pt x="2518" y="994"/>
                </a:lnTo>
                <a:lnTo>
                  <a:pt x="2516" y="968"/>
                </a:lnTo>
                <a:lnTo>
                  <a:pt x="2514" y="944"/>
                </a:lnTo>
                <a:lnTo>
                  <a:pt x="2514" y="918"/>
                </a:lnTo>
                <a:lnTo>
                  <a:pt x="2514" y="894"/>
                </a:lnTo>
                <a:lnTo>
                  <a:pt x="2514" y="848"/>
                </a:lnTo>
                <a:lnTo>
                  <a:pt x="2508" y="806"/>
                </a:lnTo>
                <a:lnTo>
                  <a:pt x="2500" y="766"/>
                </a:lnTo>
                <a:lnTo>
                  <a:pt x="2488" y="730"/>
                </a:lnTo>
                <a:lnTo>
                  <a:pt x="2472" y="696"/>
                </a:lnTo>
                <a:lnTo>
                  <a:pt x="2452" y="664"/>
                </a:lnTo>
                <a:lnTo>
                  <a:pt x="2430" y="636"/>
                </a:lnTo>
                <a:lnTo>
                  <a:pt x="2404" y="612"/>
                </a:lnTo>
                <a:lnTo>
                  <a:pt x="2376" y="590"/>
                </a:lnTo>
                <a:lnTo>
                  <a:pt x="2344" y="570"/>
                </a:lnTo>
                <a:lnTo>
                  <a:pt x="2312" y="554"/>
                </a:lnTo>
                <a:lnTo>
                  <a:pt x="2276" y="542"/>
                </a:lnTo>
                <a:lnTo>
                  <a:pt x="2238" y="534"/>
                </a:lnTo>
                <a:lnTo>
                  <a:pt x="2198" y="528"/>
                </a:lnTo>
                <a:lnTo>
                  <a:pt x="2156" y="526"/>
                </a:lnTo>
                <a:lnTo>
                  <a:pt x="2112" y="526"/>
                </a:lnTo>
                <a:lnTo>
                  <a:pt x="2082" y="530"/>
                </a:lnTo>
                <a:lnTo>
                  <a:pt x="2052" y="534"/>
                </a:lnTo>
                <a:lnTo>
                  <a:pt x="2022" y="540"/>
                </a:lnTo>
                <a:lnTo>
                  <a:pt x="1994" y="548"/>
                </a:lnTo>
                <a:lnTo>
                  <a:pt x="1966" y="556"/>
                </a:lnTo>
                <a:lnTo>
                  <a:pt x="1938" y="566"/>
                </a:lnTo>
                <a:lnTo>
                  <a:pt x="1912" y="578"/>
                </a:lnTo>
                <a:lnTo>
                  <a:pt x="1886" y="592"/>
                </a:lnTo>
                <a:lnTo>
                  <a:pt x="1860" y="608"/>
                </a:lnTo>
                <a:lnTo>
                  <a:pt x="1836" y="624"/>
                </a:lnTo>
                <a:lnTo>
                  <a:pt x="1814" y="642"/>
                </a:lnTo>
                <a:lnTo>
                  <a:pt x="1792" y="660"/>
                </a:lnTo>
                <a:lnTo>
                  <a:pt x="1772" y="682"/>
                </a:lnTo>
                <a:lnTo>
                  <a:pt x="1754" y="704"/>
                </a:lnTo>
                <a:lnTo>
                  <a:pt x="1736" y="728"/>
                </a:lnTo>
                <a:lnTo>
                  <a:pt x="1720" y="752"/>
                </a:lnTo>
                <a:lnTo>
                  <a:pt x="1718" y="758"/>
                </a:lnTo>
                <a:lnTo>
                  <a:pt x="1718" y="766"/>
                </a:lnTo>
                <a:lnTo>
                  <a:pt x="1720" y="774"/>
                </a:lnTo>
                <a:lnTo>
                  <a:pt x="1726" y="780"/>
                </a:lnTo>
                <a:lnTo>
                  <a:pt x="1742" y="784"/>
                </a:lnTo>
                <a:lnTo>
                  <a:pt x="1758" y="790"/>
                </a:lnTo>
                <a:lnTo>
                  <a:pt x="1772" y="798"/>
                </a:lnTo>
                <a:lnTo>
                  <a:pt x="1784" y="810"/>
                </a:lnTo>
                <a:lnTo>
                  <a:pt x="1794" y="822"/>
                </a:lnTo>
                <a:lnTo>
                  <a:pt x="1802" y="836"/>
                </a:lnTo>
                <a:lnTo>
                  <a:pt x="1810" y="852"/>
                </a:lnTo>
                <a:lnTo>
                  <a:pt x="1816" y="868"/>
                </a:lnTo>
                <a:lnTo>
                  <a:pt x="1822" y="888"/>
                </a:lnTo>
                <a:lnTo>
                  <a:pt x="1826" y="908"/>
                </a:lnTo>
                <a:lnTo>
                  <a:pt x="1830" y="950"/>
                </a:lnTo>
                <a:lnTo>
                  <a:pt x="1830" y="996"/>
                </a:lnTo>
                <a:lnTo>
                  <a:pt x="1828" y="1044"/>
                </a:lnTo>
                <a:lnTo>
                  <a:pt x="1824" y="1092"/>
                </a:lnTo>
                <a:lnTo>
                  <a:pt x="1816" y="1138"/>
                </a:lnTo>
                <a:lnTo>
                  <a:pt x="1806" y="1184"/>
                </a:lnTo>
                <a:lnTo>
                  <a:pt x="1798" y="1226"/>
                </a:lnTo>
                <a:lnTo>
                  <a:pt x="1786" y="1262"/>
                </a:lnTo>
                <a:lnTo>
                  <a:pt x="1776" y="1294"/>
                </a:lnTo>
                <a:lnTo>
                  <a:pt x="1768" y="1320"/>
                </a:lnTo>
                <a:lnTo>
                  <a:pt x="1760" y="133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4289" name="Slide Number Placeholder 1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48395D-2755-4D24-B721-6DD7AFD0FD78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smtClean="0"/>
          </a:p>
        </p:txBody>
      </p:sp>
      <p:sp>
        <p:nvSpPr>
          <p:cNvPr id="19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7353300" cy="1463675"/>
          </a:xfrm>
        </p:spPr>
        <p:txBody>
          <a:bodyPr/>
          <a:lstStyle/>
          <a:p>
            <a:pPr eaLnBrk="1" hangingPunct="1"/>
            <a:r>
              <a:rPr lang="ru-RU" sz="4000" smtClean="0"/>
              <a:t>Оформление учреждения и рабочих мест сотрудников</a:t>
            </a:r>
          </a:p>
        </p:txBody>
      </p:sp>
      <p:sp>
        <p:nvSpPr>
          <p:cNvPr id="29699" name="Subtitle 3"/>
          <p:cNvSpPr>
            <a:spLocks noGrp="1"/>
          </p:cNvSpPr>
          <p:nvPr>
            <p:ph type="subTitle" idx="1"/>
          </p:nvPr>
        </p:nvSpPr>
        <p:spPr>
          <a:xfrm>
            <a:off x="338138" y="2447925"/>
            <a:ext cx="3657600" cy="639763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sz="2000" smtClean="0"/>
              <a:t>Synthetic Materials</a:t>
            </a:r>
            <a:endParaRPr lang="ru-RU" sz="2000" smtClean="0"/>
          </a:p>
        </p:txBody>
      </p:sp>
      <p:sp>
        <p:nvSpPr>
          <p:cNvPr id="10" name="Subtitle 2"/>
          <p:cNvSpPr txBox="1">
            <a:spLocks/>
          </p:cNvSpPr>
          <p:nvPr/>
        </p:nvSpPr>
        <p:spPr bwMode="auto">
          <a:xfrm>
            <a:off x="338138" y="3830638"/>
            <a:ext cx="6765925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normAutofit/>
          </a:bodyPr>
          <a:lstStyle/>
          <a:p>
            <a:pPr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>
                <a:solidFill>
                  <a:srgbClr val="2895D5"/>
                </a:solidFill>
                <a:latin typeface="+mn-lt"/>
                <a:cs typeface="+mn-cs"/>
              </a:rPr>
              <a:t>Синтетическая бумага</a:t>
            </a:r>
          </a:p>
          <a:p>
            <a:pPr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dirty="0">
                <a:solidFill>
                  <a:srgbClr val="2895D5"/>
                </a:solidFill>
                <a:latin typeface="+mn-lt"/>
                <a:cs typeface="+mn-cs"/>
              </a:rPr>
              <a:t>Синтетические наклейки</a:t>
            </a:r>
          </a:p>
        </p:txBody>
      </p:sp>
      <p:pic>
        <p:nvPicPr>
          <p:cNvPr id="29701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9488" y="3752850"/>
            <a:ext cx="26908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Презентации, телефонные книги, памятки, документы длительного пользования</a:t>
            </a:r>
          </a:p>
        </p:txBody>
      </p:sp>
      <p:sp>
        <p:nvSpPr>
          <p:cNvPr id="34822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578443-11AA-4F55-9CF2-6317B3BFCF32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Синтетическая бумага</a:t>
            </a:r>
            <a:br>
              <a:rPr lang="ru-RU" sz="2000" dirty="0"/>
            </a:br>
            <a:r>
              <a:rPr lang="en-US" sz="2000" dirty="0"/>
              <a:t>Premium NeverTear</a:t>
            </a:r>
          </a:p>
        </p:txBody>
      </p:sp>
      <p:sp>
        <p:nvSpPr>
          <p:cNvPr id="11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 lang="ru-RU" dirty="0"/>
          </a:p>
        </p:txBody>
      </p:sp>
      <p:pic>
        <p:nvPicPr>
          <p:cNvPr id="30726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2122488"/>
            <a:ext cx="22860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038" y="1298575"/>
            <a:ext cx="4541837" cy="4981575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Синтетическая бумага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 –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идеальный материал для документов длительного срока службы и часто передаваемых из рук в руки.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en-US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архивные документы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справочные документы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документы длительного пользования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руководства и инструкции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презентации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информационные указатели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идентификационные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карточки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сертификаты, лицензии, свидетельства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/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сопротивляется разрыву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водостойкая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устойчива маслу, грязи, спирту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устойчива к ультрафиолету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боится перепадов температур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е требует ламинации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можно писать ручкой и карандашом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2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9940" y="2186375"/>
            <a:ext cx="1188772" cy="7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Содержимое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3434" y="4487833"/>
            <a:ext cx="1884362" cy="189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/>
          <a:srcRect t="9567" b="4784"/>
          <a:stretch>
            <a:fillRect/>
          </a:stretch>
        </p:blipFill>
        <p:spPr bwMode="auto">
          <a:xfrm>
            <a:off x="6922834" y="4717219"/>
            <a:ext cx="2017713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9103" y="2107888"/>
            <a:ext cx="159067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err="1" smtClean="0"/>
              <a:t>Бейджи</a:t>
            </a:r>
            <a:r>
              <a:rPr lang="ru-RU" dirty="0" smtClean="0"/>
              <a:t>, пропуски на основе синтетических материалов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7825" y="1264778"/>
            <a:ext cx="4570189" cy="5110385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Синтетическая бумага может использоваться для изготовления: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бейджов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пропусков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идентификационных карточек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rgbClr val="2895D5"/>
                </a:solidFill>
              </a:rPr>
              <a:t>Отличительные свойства: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не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требует дополнительной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ламинации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стоек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влаге, разрыву, загрязнению,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растяжению,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не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ломается (как пластик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);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долгое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сохранение первоначального состояния – отсутствует проблема с дефектом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ламинации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Бланк письма с полимерной карточкой </a:t>
            </a:r>
            <a:r>
              <a:rPr lang="en-US" sz="1400" dirty="0" smtClean="0">
                <a:solidFill>
                  <a:srgbClr val="2895D5"/>
                </a:solidFill>
              </a:rPr>
              <a:t>DocuCard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– уникальная комбинация пригодной для лазерной печати износостойкой карточки, не боящейся воды и разрывов, и подложки для размещения информации.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endParaRPr lang="ru-RU" sz="1400" dirty="0" smtClean="0"/>
          </a:p>
          <a:p>
            <a:pPr marL="0" indent="0">
              <a:buNone/>
              <a:defRPr/>
            </a:pPr>
            <a:r>
              <a:rPr lang="ru-RU" sz="1400" dirty="0" smtClean="0"/>
              <a:t>Применение: 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приглашения на мероприятия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пропуска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членские карточки клуба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приветственное письмо</a:t>
            </a:r>
          </a:p>
          <a:p>
            <a:pPr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сертификаты, гарантийные талоны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/>
              <a:t>Решения для государственного сектора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3DD1AA-D5EB-40CC-94D2-CCA4D289661E}" type="slidenum">
              <a:rPr smtClean="0"/>
              <a:pPr>
                <a:defRPr/>
              </a:pPr>
              <a:t>5</a:t>
            </a:fld>
            <a:endParaRPr dirty="0"/>
          </a:p>
        </p:txBody>
      </p:sp>
      <p:pic>
        <p:nvPicPr>
          <p:cNvPr id="33801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2156" y="2136685"/>
            <a:ext cx="1161442" cy="183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43901" y="2298877"/>
            <a:ext cx="980600" cy="1545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1221" y="4092011"/>
            <a:ext cx="4051300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ound Single Corner Rectangle 8"/>
          <p:cNvSpPr/>
          <p:nvPr/>
        </p:nvSpPr>
        <p:spPr bwMode="auto">
          <a:xfrm flipH="1">
            <a:off x="4765675" y="1316038"/>
            <a:ext cx="43783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Синтетическая бумага</a:t>
            </a:r>
            <a:br>
              <a:rPr lang="ru-RU" sz="2000" dirty="0"/>
            </a:br>
            <a:r>
              <a:rPr lang="en-US" sz="2000" dirty="0"/>
              <a:t>Premium NeverTear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Уникальный материал для справочников</a:t>
            </a:r>
          </a:p>
        </p:txBody>
      </p:sp>
      <p:sp>
        <p:nvSpPr>
          <p:cNvPr id="35845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6BB23B-DA52-4FE1-A7DB-974B60AAEDA6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779963" y="1093847"/>
            <a:ext cx="4364037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Синтетическая </a:t>
            </a:r>
            <a:r>
              <a:rPr lang="ru-RU" sz="2000" dirty="0" smtClean="0"/>
              <a:t>бумага </a:t>
            </a:r>
            <a:r>
              <a:rPr lang="en-US" sz="2000" dirty="0" smtClean="0"/>
              <a:t>DuraPaper</a:t>
            </a:r>
            <a:endParaRPr lang="en-US" sz="2000" dirty="0"/>
          </a:p>
        </p:txBody>
      </p:sp>
      <p:pic>
        <p:nvPicPr>
          <p:cNvPr id="33799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770" y="1934245"/>
            <a:ext cx="2701925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353379" y="1136590"/>
            <a:ext cx="4073342" cy="5161661"/>
          </a:xfrm>
          <a:prstGeom prst="rect">
            <a:avLst/>
          </a:prstGeom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Синтетическая бумага с пористой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структурой: уникальный материал для справочников: буклетов, каталогов, брошюр!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accent1"/>
                </a:solidFill>
              </a:rPr>
              <a:t>Применение: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справочники, 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буклеты, брошюры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карты и схемы местности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accent1"/>
                </a:solidFill>
                <a:latin typeface="+mn-lt"/>
                <a:cs typeface="+mn-cs"/>
              </a:rPr>
              <a:t>Основные </a:t>
            </a:r>
            <a:r>
              <a:rPr lang="ru-RU" sz="1400" dirty="0">
                <a:solidFill>
                  <a:schemeClr val="accent1"/>
                </a:solidFill>
                <a:latin typeface="+mn-lt"/>
                <a:cs typeface="+mn-cs"/>
              </a:rPr>
              <a:t>свойства:</a:t>
            </a:r>
            <a:endParaRPr lang="en-US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впитывает, но отдает влагу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отлично складывается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тонер не осыпается на сгибе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бумага имеет кремовый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оттенок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не боится дождя и снега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rgbClr val="2895D5"/>
              </a:solidFill>
              <a:latin typeface="+mn-lt"/>
              <a:cs typeface="+mn-cs"/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rgbClr val="2895D5"/>
                </a:solidFill>
                <a:latin typeface="+mn-lt"/>
                <a:cs typeface="+mn-cs"/>
              </a:rPr>
              <a:t>Отличительные свойства: 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заламинированную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бумагу DuraPaper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невозможно «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вскрыть» и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подделать, в отличие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от пластика, карточка не ломается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арточки  </a:t>
            </a: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ропуска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68275" lvl="1" indent="-168275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>
              <a:solidFill>
                <a:schemeClr val="accent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11"/>
          </p:nvPr>
        </p:nvSpPr>
        <p:spPr>
          <a:xfrm>
            <a:off x="3300413" y="6338888"/>
            <a:ext cx="2468562" cy="365125"/>
          </a:xfrm>
        </p:spPr>
        <p:txBody>
          <a:bodyPr/>
          <a:lstStyle/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338" y="2024240"/>
            <a:ext cx="1728725" cy="260007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7178" y="4857751"/>
            <a:ext cx="21304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 flipH="1">
            <a:off x="4716463" y="1260475"/>
            <a:ext cx="4427537" cy="4697413"/>
            <a:chOff x="0" y="643446"/>
            <a:chExt cx="6126485" cy="4697430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591187"/>
              <a:ext cx="6126485" cy="3749689"/>
            </a:xfrm>
            <a:prstGeom prst="round1Rect">
              <a:avLst>
                <a:gd name="adj" fmla="val 3674"/>
              </a:avLst>
            </a:prstGeom>
            <a:solidFill>
              <a:srgbClr val="FFFFFF">
                <a:alpha val="8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" name="Round Single Corner Rectangle 11"/>
            <p:cNvSpPr/>
            <p:nvPr/>
          </p:nvSpPr>
          <p:spPr>
            <a:xfrm>
              <a:off x="0" y="643446"/>
              <a:ext cx="6126485" cy="790578"/>
            </a:xfrm>
            <a:prstGeom prst="round1Rect">
              <a:avLst>
                <a:gd name="adj" fmla="val 13837"/>
              </a:avLst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/>
                <a:t>Наклейки на основе </a:t>
              </a:r>
              <a:r>
                <a:rPr lang="ru-RU" dirty="0" err="1"/>
                <a:t>Premium</a:t>
              </a:r>
              <a:r>
                <a:rPr lang="ru-RU" dirty="0"/>
                <a:t> </a:t>
              </a:r>
              <a:r>
                <a:rPr lang="ru-RU" dirty="0" err="1"/>
                <a:t>NeverTear</a:t>
              </a:r>
              <a:r>
                <a:rPr lang="ru-RU" dirty="0"/>
                <a:t> (съемный клей)</a:t>
              </a:r>
              <a:endParaRPr lang="en-US" dirty="0"/>
            </a:p>
          </p:txBody>
        </p:sp>
      </p:grpSp>
      <p:sp>
        <p:nvSpPr>
          <p:cNvPr id="6" name="Footer Placeholder 5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/>
          </a:p>
        </p:txBody>
      </p:sp>
      <p:pic>
        <p:nvPicPr>
          <p:cNvPr id="35847" name="Picture 16"/>
          <p:cNvPicPr>
            <a:picLocks noChangeAspect="1" noChangeArrowheads="1"/>
          </p:cNvPicPr>
          <p:nvPr/>
        </p:nvPicPr>
        <p:blipFill>
          <a:blip r:embed="rId2"/>
          <a:srcRect l="9229" t="15257" r="12920" b="7875"/>
          <a:stretch>
            <a:fillRect/>
          </a:stretch>
        </p:blipFill>
        <p:spPr bwMode="auto">
          <a:xfrm>
            <a:off x="4771075" y="2147710"/>
            <a:ext cx="3590925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Стрелка вправо 11"/>
          <p:cNvSpPr>
            <a:spLocks noChangeArrowheads="1"/>
          </p:cNvSpPr>
          <p:nvPr/>
        </p:nvSpPr>
        <p:spPr bwMode="auto">
          <a:xfrm>
            <a:off x="5384800" y="2574925"/>
            <a:ext cx="719138" cy="314325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E1BED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ru-RU" sz="2000"/>
          </a:p>
        </p:txBody>
      </p:sp>
      <p:pic>
        <p:nvPicPr>
          <p:cNvPr id="35849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0082" y="3482432"/>
            <a:ext cx="2303893" cy="2756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Номер слайда 1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fld id="{735057A9-9317-4530-80CC-0FDFE427B20B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Наклейки на стены, двери, перегородки, стекла и зеркала</a:t>
            </a:r>
            <a:endParaRPr lang="ru-RU" dirty="0"/>
          </a:p>
        </p:txBody>
      </p:sp>
      <p:sp>
        <p:nvSpPr>
          <p:cNvPr id="15" name="Содержимое 14"/>
          <p:cNvSpPr>
            <a:spLocks noGrp="1"/>
          </p:cNvSpPr>
          <p:nvPr>
            <p:ph sz="quarter" idx="18"/>
          </p:nvPr>
        </p:nvSpPr>
        <p:spPr>
          <a:xfrm>
            <a:off x="377823" y="1306671"/>
            <a:ext cx="4262543" cy="5153950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Самоклеющиеся пленки на основе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PNT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обладают всеми преимуществами самого материала вместе с акриловым клеем на водной основе без содержания растворителей.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Применение: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предупреждающие наклейки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временные знаки на стенах, стеклах, дверях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информационные наклейки, указатели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транзитная маркировка</a:t>
            </a:r>
          </a:p>
          <a:p>
            <a:pPr marL="0" indent="0">
              <a:buNone/>
              <a:defRPr/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водостойкие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устойчивы маслу, грязи, ультрафиолету, спирту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боятся перепадов температур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требуют </a:t>
            </a:r>
            <a:r>
              <a:rPr lang="ru-R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ламинации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endParaRPr lang="ru-RU" sz="14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ru-RU" sz="1400" dirty="0" smtClean="0"/>
              <a:t>Ассортимент:</a:t>
            </a:r>
          </a:p>
          <a:p>
            <a:pPr marL="0" indent="0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Постоянный клей:  белые матовые, белые глянцевые, прозрачные, прозрачные матовые</a:t>
            </a:r>
          </a:p>
          <a:p>
            <a:pPr marL="0" indent="0">
              <a:buNone/>
              <a:defRPr/>
            </a:pP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Съемный клей:</a:t>
            </a:r>
            <a:r>
              <a:rPr lang="ru-RU" sz="1400" dirty="0" smtClean="0"/>
              <a:t>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белые матовые, прозрачные</a:t>
            </a:r>
          </a:p>
          <a:p>
            <a:pPr marL="0" indent="0">
              <a:buNone/>
              <a:defRPr/>
            </a:pP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Эффективная фиксация </a:t>
            </a:r>
            <a:r>
              <a:rPr lang="ru-RU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без повреждения оклеиваемой поверхности.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Маркировка, прочные этикетки, наклейки</a:t>
            </a:r>
          </a:p>
        </p:txBody>
      </p:sp>
      <p:sp>
        <p:nvSpPr>
          <p:cNvPr id="37893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BE691F-9D37-4E8E-A14A-1F5B2DDEE326}" type="slidenum">
              <a:rPr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smtClean="0"/>
          </a:p>
        </p:txBody>
      </p:sp>
      <p:sp>
        <p:nvSpPr>
          <p:cNvPr id="9" name="Round Single Corner Rectangle 8"/>
          <p:cNvSpPr/>
          <p:nvPr/>
        </p:nvSpPr>
        <p:spPr bwMode="auto">
          <a:xfrm flipH="1">
            <a:off x="4537075" y="1316038"/>
            <a:ext cx="4606925" cy="790575"/>
          </a:xfrm>
          <a:prstGeom prst="round1Rect">
            <a:avLst>
              <a:gd name="adj" fmla="val 1383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Синтетические наклейки</a:t>
            </a:r>
            <a:r>
              <a:rPr lang="en-US" sz="2400" dirty="0"/>
              <a:t> </a:t>
            </a:r>
            <a:r>
              <a:rPr lang="ru-RU" sz="2400" dirty="0"/>
              <a:t>на основе </a:t>
            </a:r>
            <a:r>
              <a:rPr lang="en-US" sz="2400" dirty="0" err="1"/>
              <a:t>DuraPaper</a:t>
            </a:r>
            <a:endParaRPr lang="en-US" sz="2400" dirty="0"/>
          </a:p>
        </p:txBody>
      </p:sp>
      <p:sp>
        <p:nvSpPr>
          <p:cNvPr id="33797" name="Content Placeholder 2"/>
          <p:cNvSpPr>
            <a:spLocks noGrp="1"/>
          </p:cNvSpPr>
          <p:nvPr>
            <p:ph idx="1"/>
          </p:nvPr>
        </p:nvSpPr>
        <p:spPr>
          <a:xfrm>
            <a:off x="300645" y="1213502"/>
            <a:ext cx="3878263" cy="426435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ru-RU" sz="1400" dirty="0" smtClean="0">
                <a:solidFill>
                  <a:srgbClr val="404040"/>
                </a:solidFill>
              </a:rPr>
              <a:t>Самые стойкие наклейки на основе пористого материала </a:t>
            </a:r>
            <a:r>
              <a:rPr lang="en-US" sz="1400" dirty="0" smtClean="0">
                <a:solidFill>
                  <a:srgbClr val="404040"/>
                </a:solidFill>
              </a:rPr>
              <a:t>DuraPaper</a:t>
            </a:r>
            <a:r>
              <a:rPr lang="ru-RU" sz="1400" dirty="0" smtClean="0">
                <a:solidFill>
                  <a:srgbClr val="404040"/>
                </a:solidFill>
              </a:rPr>
              <a:t>.</a:t>
            </a:r>
          </a:p>
          <a:p>
            <a:pPr marL="0" indent="0" eaLnBrk="1" hangingPunct="1"/>
            <a:endParaRPr lang="ru-RU" sz="1400" dirty="0" smtClean="0">
              <a:solidFill>
                <a:srgbClr val="404040"/>
              </a:solidFill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ru-RU" sz="1400" dirty="0" smtClean="0"/>
              <a:t>Применение: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указатели и инструкции внутри помещений 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предупреждающие наклейки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стойкая транзитная маркировка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маркировка инвентаря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постоянные информационные наклейки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404040"/>
              </a:solidFill>
            </a:endParaRPr>
          </a:p>
          <a:p>
            <a:pPr marL="0" indent="0" eaLnBrk="1" hangingPunct="1">
              <a:buFont typeface="Arial" pitchFamily="34" charset="0"/>
              <a:buNone/>
            </a:pPr>
            <a:r>
              <a:rPr lang="ru-RU" sz="1400" dirty="0" smtClean="0"/>
              <a:t>Основные свойства:</a:t>
            </a:r>
            <a:endParaRPr lang="en-US" sz="1400" dirty="0" smtClean="0"/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водостойкие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устойчивы маслу, грязи и к ультрафиолету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температура использования от –30 °С до +80 °С</a:t>
            </a: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404040"/>
              </a:solidFill>
            </a:endParaRPr>
          </a:p>
          <a:p>
            <a:pPr lvl="1" eaLnBrk="1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sz="1400" dirty="0" smtClean="0">
                <a:solidFill>
                  <a:schemeClr val="accent1"/>
                </a:solidFill>
              </a:rPr>
              <a:t>Отличительные свойства:</a:t>
            </a:r>
            <a:endParaRPr lang="en-US" sz="1400" dirty="0" smtClean="0">
              <a:solidFill>
                <a:schemeClr val="accent1"/>
              </a:solidFill>
            </a:endParaRPr>
          </a:p>
          <a:p>
            <a:pPr lvl="1" eaLnBrk="1" hangingPunct="1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404040"/>
                </a:solidFill>
              </a:rPr>
              <a:t>Позволяют оклеивать даже неподготовленные и округлые поверхности</a:t>
            </a:r>
          </a:p>
        </p:txBody>
      </p:sp>
      <p:sp>
        <p:nvSpPr>
          <p:cNvPr id="1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Решения для государственного сектора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573" y="2183136"/>
            <a:ext cx="1828800" cy="24222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8251" y="2188764"/>
            <a:ext cx="1814445" cy="23694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549" y="4560395"/>
            <a:ext cx="4016524" cy="170175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6285" y="5423479"/>
            <a:ext cx="37473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ru-RU" sz="1400" dirty="0" smtClean="0">
                <a:solidFill>
                  <a:srgbClr val="E64BA2"/>
                </a:solidFill>
              </a:rPr>
              <a:t>Реализованные проекты: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469" y="5796427"/>
            <a:ext cx="995704" cy="63108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835" y="5808825"/>
            <a:ext cx="738687" cy="6603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1160" y="5819686"/>
            <a:ext cx="759086" cy="625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2"/>
          <p:cNvSpPr>
            <a:spLocks noGrp="1"/>
          </p:cNvSpPr>
          <p:nvPr>
            <p:ph type="ctrTitle"/>
          </p:nvPr>
        </p:nvSpPr>
        <p:spPr>
          <a:xfrm>
            <a:off x="338138" y="844550"/>
            <a:ext cx="7353300" cy="14636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400" dirty="0" smtClean="0"/>
              <a:t>Рабочие документы, договора,</a:t>
            </a:r>
            <a:br>
              <a:rPr lang="ru-RU" sz="4400" dirty="0" smtClean="0"/>
            </a:br>
            <a:r>
              <a:rPr lang="ru-RU" sz="4400" dirty="0" smtClean="0"/>
              <a:t>бланки, накладные</a:t>
            </a:r>
          </a:p>
        </p:txBody>
      </p:sp>
      <p:sp>
        <p:nvSpPr>
          <p:cNvPr id="35843" name="Subtitle 3"/>
          <p:cNvSpPr>
            <a:spLocks noGrp="1"/>
          </p:cNvSpPr>
          <p:nvPr>
            <p:ph type="subTitle" idx="1"/>
          </p:nvPr>
        </p:nvSpPr>
        <p:spPr>
          <a:xfrm>
            <a:off x="338138" y="2447925"/>
            <a:ext cx="4233862" cy="639763"/>
          </a:xfrm>
        </p:spPr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sz="2000" smtClean="0"/>
              <a:t>Xerox Premium Digital Carbonless</a:t>
            </a:r>
            <a:endParaRPr lang="ru-RU" sz="2000" smtClean="0"/>
          </a:p>
        </p:txBody>
      </p:sp>
      <p:sp>
        <p:nvSpPr>
          <p:cNvPr id="35844" name="Subtitle 2"/>
          <p:cNvSpPr txBox="1">
            <a:spLocks/>
          </p:cNvSpPr>
          <p:nvPr/>
        </p:nvSpPr>
        <p:spPr bwMode="auto">
          <a:xfrm>
            <a:off x="338138" y="3830638"/>
            <a:ext cx="6765925" cy="155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ru-RU" sz="2800" dirty="0">
                <a:solidFill>
                  <a:srgbClr val="2895D5"/>
                </a:solidFill>
              </a:rPr>
              <a:t>Самокопирующая бумага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07656" y="3814776"/>
            <a:ext cx="2713038" cy="2203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Xerox Blue 2013">
  <a:themeElements>
    <a:clrScheme name="Xerox Blue">
      <a:dk1>
        <a:srgbClr val="000000"/>
      </a:dk1>
      <a:lt1>
        <a:srgbClr val="FFFFFF"/>
      </a:lt1>
      <a:dk2>
        <a:srgbClr val="34BCBA"/>
      </a:dk2>
      <a:lt2>
        <a:srgbClr val="6DAF3D"/>
      </a:lt2>
      <a:accent1>
        <a:srgbClr val="2895D5"/>
      </a:accent1>
      <a:accent2>
        <a:srgbClr val="7053AA"/>
      </a:accent2>
      <a:accent3>
        <a:srgbClr val="9B2583"/>
      </a:accent3>
      <a:accent4>
        <a:srgbClr val="E64BA2"/>
      </a:accent4>
      <a:accent5>
        <a:srgbClr val="E67600"/>
      </a:accent5>
      <a:accent6>
        <a:srgbClr val="FD9F13"/>
      </a:accent6>
      <a:hlink>
        <a:srgbClr val="2895D5"/>
      </a:hlink>
      <a:folHlink>
        <a:srgbClr val="6667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Xerox Blue 2013</Template>
  <TotalTime>0</TotalTime>
  <Words>1456</Words>
  <Application>Microsoft Office PowerPoint</Application>
  <PresentationFormat>On-screen Show (4:3)</PresentationFormat>
  <Paragraphs>306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Xerox Blue 2013</vt:lpstr>
      <vt:lpstr>Решения для государственного сектора</vt:lpstr>
      <vt:lpstr>Специальные материалы Xerox для лазерной печати</vt:lpstr>
      <vt:lpstr>Оформление учреждения и рабочих мест сотрудников</vt:lpstr>
      <vt:lpstr>Презентации, телефонные книги, памятки, документы длительного пользования</vt:lpstr>
      <vt:lpstr>Бейджи, пропуски на основе синтетических материалов</vt:lpstr>
      <vt:lpstr>Уникальный материал для справочников</vt:lpstr>
      <vt:lpstr>Наклейки на стены, двери, перегородки, стекла и зеркала</vt:lpstr>
      <vt:lpstr>Маркировка, прочные этикетки, наклейки</vt:lpstr>
      <vt:lpstr>Рабочие документы, договора, бланки, накладные</vt:lpstr>
      <vt:lpstr>Договора, акты, рабочие листы</vt:lpstr>
      <vt:lpstr>Уникальные решения</vt:lpstr>
      <vt:lpstr>Презентационные материалы</vt:lpstr>
      <vt:lpstr>Личная корреспонденция, персонализированные отправления</vt:lpstr>
      <vt:lpstr>Забота об окружающей среде</vt:lpstr>
      <vt:lpstr>Сувенирная упаковка, рекламные и информационные материалы</vt:lpstr>
      <vt:lpstr>Защитные наклейки</vt:lpstr>
      <vt:lpstr>Защитные наклейки </vt:lpstr>
      <vt:lpstr>Сотрудничество с Xerox</vt:lpstr>
      <vt:lpstr>Сотрудничество с Xerox</vt:lpstr>
      <vt:lpstr>Если Вас что-то заинтересовало - свяжитесь с нами прямо сейчас!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Content Slides</dc:title>
  <dc:creator>LR</dc:creator>
  <cp:lastModifiedBy>Xerox Corporation</cp:lastModifiedBy>
  <cp:revision>119</cp:revision>
  <dcterms:created xsi:type="dcterms:W3CDTF">2013-01-16T21:02:13Z</dcterms:created>
  <dcterms:modified xsi:type="dcterms:W3CDTF">2013-11-20T14:04:00Z</dcterms:modified>
</cp:coreProperties>
</file>